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62" r:id="rId2"/>
    <p:sldId id="272" r:id="rId3"/>
    <p:sldId id="274" r:id="rId4"/>
    <p:sldId id="263" r:id="rId5"/>
    <p:sldId id="286" r:id="rId6"/>
    <p:sldId id="265" r:id="rId7"/>
    <p:sldId id="305" r:id="rId8"/>
    <p:sldId id="273" r:id="rId9"/>
    <p:sldId id="266" r:id="rId10"/>
    <p:sldId id="306" r:id="rId11"/>
    <p:sldId id="268" r:id="rId12"/>
    <p:sldId id="275" r:id="rId13"/>
    <p:sldId id="288" r:id="rId14"/>
    <p:sldId id="257" r:id="rId15"/>
    <p:sldId id="287" r:id="rId16"/>
    <p:sldId id="321" r:id="rId17"/>
    <p:sldId id="276" r:id="rId18"/>
    <p:sldId id="271" r:id="rId19"/>
    <p:sldId id="289" r:id="rId20"/>
    <p:sldId id="260" r:id="rId21"/>
    <p:sldId id="326" r:id="rId22"/>
    <p:sldId id="291" r:id="rId23"/>
    <p:sldId id="292" r:id="rId24"/>
    <p:sldId id="327" r:id="rId25"/>
    <p:sldId id="328" r:id="rId26"/>
    <p:sldId id="307" r:id="rId27"/>
    <p:sldId id="277" r:id="rId28"/>
    <p:sldId id="279" r:id="rId29"/>
    <p:sldId id="281" r:id="rId30"/>
    <p:sldId id="282" r:id="rId31"/>
    <p:sldId id="322" r:id="rId32"/>
    <p:sldId id="297" r:id="rId33"/>
    <p:sldId id="318" r:id="rId34"/>
    <p:sldId id="284" r:id="rId35"/>
    <p:sldId id="320" r:id="rId36"/>
    <p:sldId id="323" r:id="rId37"/>
    <p:sldId id="290" r:id="rId38"/>
    <p:sldId id="316" r:id="rId39"/>
    <p:sldId id="324" r:id="rId40"/>
    <p:sldId id="285" r:id="rId41"/>
    <p:sldId id="298" r:id="rId42"/>
    <p:sldId id="296" r:id="rId43"/>
    <p:sldId id="299" r:id="rId44"/>
    <p:sldId id="311" r:id="rId45"/>
    <p:sldId id="309" r:id="rId46"/>
    <p:sldId id="300" r:id="rId47"/>
  </p:sldIdLst>
  <p:sldSz cx="9144000" cy="6858000" type="screen4x3"/>
  <p:notesSz cx="6858000" cy="9144000"/>
  <p:defaultTextStyle>
    <a:defPPr>
      <a:defRPr lang="pt-BR"/>
    </a:defPPr>
    <a:lvl1pPr algn="ctr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CECFF"/>
    <a:srgbClr val="CCCCFF"/>
    <a:srgbClr val="993366"/>
    <a:srgbClr val="D60093"/>
    <a:srgbClr val="339933"/>
    <a:srgbClr val="FF99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2200" autoAdjust="0"/>
    <p:restoredTop sz="94609" autoAdjust="0"/>
  </p:normalViewPr>
  <p:slideViewPr>
    <p:cSldViewPr>
      <p:cViewPr varScale="1">
        <p:scale>
          <a:sx n="69" d="100"/>
          <a:sy n="69" d="100"/>
        </p:scale>
        <p:origin x="-1603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it-IT" altLang="it-IT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it-IT" altLang="it-IT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it-IT" altLang="it-IT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fld id="{4A41377F-D1D8-4784-A58E-B60468503BF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72158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it-IT" altLang="it-IT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it-IT" altLang="it-IT"/>
          </a:p>
        </p:txBody>
      </p:sp>
      <p:sp>
        <p:nvSpPr>
          <p:cNvPr id="130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it-IT" altLang="it-IT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fld id="{54EE78EE-0E77-4D57-981A-CA3D27CF47E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45430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34E04E-2C0D-43D2-B30A-FD536CEAC3AB}" type="slidenum">
              <a:rPr lang="it-IT" altLang="it-IT"/>
              <a:pPr/>
              <a:t>1</a:t>
            </a:fld>
            <a:endParaRPr lang="it-IT" altLang="it-IT"/>
          </a:p>
        </p:txBody>
      </p:sp>
      <p:sp>
        <p:nvSpPr>
          <p:cNvPr id="132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95DF0E-1A00-49AB-A87A-DA968089C44F}" type="slidenum">
              <a:rPr lang="it-IT" altLang="it-IT"/>
              <a:pPr/>
              <a:t>10</a:t>
            </a:fld>
            <a:endParaRPr lang="it-IT" altLang="it-IT"/>
          </a:p>
        </p:txBody>
      </p:sp>
      <p:sp>
        <p:nvSpPr>
          <p:cNvPr id="141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E3CBC9-8D94-4333-BD3F-D1E57E6AA2C7}" type="slidenum">
              <a:rPr lang="it-IT" altLang="it-IT"/>
              <a:pPr/>
              <a:t>11</a:t>
            </a:fld>
            <a:endParaRPr lang="it-IT" altLang="it-IT"/>
          </a:p>
        </p:txBody>
      </p:sp>
      <p:sp>
        <p:nvSpPr>
          <p:cNvPr id="142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4D7840-3EFF-43ED-BACF-408C117150F0}" type="slidenum">
              <a:rPr lang="it-IT" altLang="it-IT"/>
              <a:pPr/>
              <a:t>12</a:t>
            </a:fld>
            <a:endParaRPr lang="it-IT" altLang="it-IT"/>
          </a:p>
        </p:txBody>
      </p:sp>
      <p:sp>
        <p:nvSpPr>
          <p:cNvPr id="143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8CFBB-6428-4A6C-A486-E3E9E1A052D3}" type="slidenum">
              <a:rPr lang="it-IT" altLang="it-IT"/>
              <a:pPr/>
              <a:t>13</a:t>
            </a:fld>
            <a:endParaRPr lang="it-IT" altLang="it-IT"/>
          </a:p>
        </p:txBody>
      </p:sp>
      <p:sp>
        <p:nvSpPr>
          <p:cNvPr id="144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C8B373-A80F-490F-9EE5-8F622D30EB75}" type="slidenum">
              <a:rPr lang="it-IT" altLang="it-IT"/>
              <a:pPr/>
              <a:t>14</a:t>
            </a:fld>
            <a:endParaRPr lang="it-IT" altLang="it-IT"/>
          </a:p>
        </p:txBody>
      </p:sp>
      <p:sp>
        <p:nvSpPr>
          <p:cNvPr id="145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417E4B-BC65-4777-AD5F-E9C700BCA5C4}" type="slidenum">
              <a:rPr lang="it-IT" altLang="it-IT"/>
              <a:pPr/>
              <a:t>15</a:t>
            </a:fld>
            <a:endParaRPr lang="it-IT" altLang="it-IT"/>
          </a:p>
        </p:txBody>
      </p:sp>
      <p:sp>
        <p:nvSpPr>
          <p:cNvPr id="146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93A587-E5E6-4492-9C34-A2A544A98019}" type="slidenum">
              <a:rPr lang="it-IT" altLang="it-IT"/>
              <a:pPr/>
              <a:t>16</a:t>
            </a:fld>
            <a:endParaRPr lang="it-IT" altLang="it-IT"/>
          </a:p>
        </p:txBody>
      </p:sp>
      <p:sp>
        <p:nvSpPr>
          <p:cNvPr id="147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0257B9-0A6A-4629-ADFA-F595B1E1F8D5}" type="slidenum">
              <a:rPr lang="it-IT" altLang="it-IT"/>
              <a:pPr/>
              <a:t>17</a:t>
            </a:fld>
            <a:endParaRPr lang="it-IT" altLang="it-IT"/>
          </a:p>
        </p:txBody>
      </p:sp>
      <p:sp>
        <p:nvSpPr>
          <p:cNvPr id="148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4BB7D4-2E2B-459D-8C72-A376411ECD82}" type="slidenum">
              <a:rPr lang="it-IT" altLang="it-IT"/>
              <a:pPr/>
              <a:t>18</a:t>
            </a:fld>
            <a:endParaRPr lang="it-IT" altLang="it-IT"/>
          </a:p>
        </p:txBody>
      </p:sp>
      <p:sp>
        <p:nvSpPr>
          <p:cNvPr id="149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95DA78-C74B-432B-B68F-FEEDABB1459D}" type="slidenum">
              <a:rPr lang="it-IT" altLang="it-IT"/>
              <a:pPr/>
              <a:t>19</a:t>
            </a:fld>
            <a:endParaRPr lang="it-IT" altLang="it-IT"/>
          </a:p>
        </p:txBody>
      </p:sp>
      <p:sp>
        <p:nvSpPr>
          <p:cNvPr id="150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0A3DA3-DD5A-449D-8399-9CF5EE367260}" type="slidenum">
              <a:rPr lang="it-IT" altLang="it-IT"/>
              <a:pPr/>
              <a:t>2</a:t>
            </a:fld>
            <a:endParaRPr lang="it-IT" altLang="it-IT"/>
          </a:p>
        </p:txBody>
      </p:sp>
      <p:sp>
        <p:nvSpPr>
          <p:cNvPr id="133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1334C1-86F4-4FF5-9F70-8F57C1AA7BB4}" type="slidenum">
              <a:rPr lang="it-IT" altLang="it-IT"/>
              <a:pPr/>
              <a:t>20</a:t>
            </a:fld>
            <a:endParaRPr lang="it-IT" altLang="it-IT"/>
          </a:p>
        </p:txBody>
      </p:sp>
      <p:sp>
        <p:nvSpPr>
          <p:cNvPr id="151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202DF2-D973-4DCA-B9C3-1D0AD65442C7}" type="slidenum">
              <a:rPr lang="it-IT" altLang="it-IT"/>
              <a:pPr/>
              <a:t>21</a:t>
            </a:fld>
            <a:endParaRPr lang="it-IT" altLang="it-IT"/>
          </a:p>
        </p:txBody>
      </p:sp>
      <p:sp>
        <p:nvSpPr>
          <p:cNvPr id="152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8EBA2C-611C-46B7-92DA-3CE80F7A5BBE}" type="slidenum">
              <a:rPr lang="it-IT" altLang="it-IT"/>
              <a:pPr/>
              <a:t>22</a:t>
            </a:fld>
            <a:endParaRPr lang="it-IT" altLang="it-IT"/>
          </a:p>
        </p:txBody>
      </p:sp>
      <p:sp>
        <p:nvSpPr>
          <p:cNvPr id="153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5C7314-EDD3-4100-AFF8-B55D4709E51E}" type="slidenum">
              <a:rPr lang="it-IT" altLang="it-IT"/>
              <a:pPr/>
              <a:t>23</a:t>
            </a:fld>
            <a:endParaRPr lang="it-IT" altLang="it-IT"/>
          </a:p>
        </p:txBody>
      </p:sp>
      <p:sp>
        <p:nvSpPr>
          <p:cNvPr id="154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69276F-BC9E-427C-89DA-2B644943B5CC}" type="slidenum">
              <a:rPr lang="it-IT" altLang="it-IT"/>
              <a:pPr/>
              <a:t>24</a:t>
            </a:fld>
            <a:endParaRPr lang="it-IT" altLang="it-IT"/>
          </a:p>
        </p:txBody>
      </p:sp>
      <p:sp>
        <p:nvSpPr>
          <p:cNvPr id="155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17DCFA-CBC0-4E89-8FC3-5F8C40597E91}" type="slidenum">
              <a:rPr lang="it-IT" altLang="it-IT"/>
              <a:pPr/>
              <a:t>25</a:t>
            </a:fld>
            <a:endParaRPr lang="it-IT" altLang="it-IT"/>
          </a:p>
        </p:txBody>
      </p:sp>
      <p:sp>
        <p:nvSpPr>
          <p:cNvPr id="156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5B918B-77B7-4B8B-BAA0-16112EC1FEDE}" type="slidenum">
              <a:rPr lang="it-IT" altLang="it-IT"/>
              <a:pPr/>
              <a:t>26</a:t>
            </a:fld>
            <a:endParaRPr lang="it-IT" altLang="it-IT"/>
          </a:p>
        </p:txBody>
      </p:sp>
      <p:sp>
        <p:nvSpPr>
          <p:cNvPr id="157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CE5D69-723D-4FEB-982A-BEEBD111C0C6}" type="slidenum">
              <a:rPr lang="it-IT" altLang="it-IT"/>
              <a:pPr/>
              <a:t>27</a:t>
            </a:fld>
            <a:endParaRPr lang="it-IT" altLang="it-IT"/>
          </a:p>
        </p:txBody>
      </p:sp>
      <p:sp>
        <p:nvSpPr>
          <p:cNvPr id="158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4FE4A5-66E0-47E3-A29D-A98A6B5CB4FC}" type="slidenum">
              <a:rPr lang="it-IT" altLang="it-IT"/>
              <a:pPr/>
              <a:t>28</a:t>
            </a:fld>
            <a:endParaRPr lang="it-IT" altLang="it-IT"/>
          </a:p>
        </p:txBody>
      </p:sp>
      <p:sp>
        <p:nvSpPr>
          <p:cNvPr id="159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F3622-D8A3-45B9-917C-023108F5522D}" type="slidenum">
              <a:rPr lang="it-IT" altLang="it-IT"/>
              <a:pPr/>
              <a:t>29</a:t>
            </a:fld>
            <a:endParaRPr lang="it-IT" altLang="it-IT"/>
          </a:p>
        </p:txBody>
      </p:sp>
      <p:sp>
        <p:nvSpPr>
          <p:cNvPr id="160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997B0-93F7-4631-AD01-B303C2C2F598}" type="slidenum">
              <a:rPr lang="it-IT" altLang="it-IT"/>
              <a:pPr/>
              <a:t>3</a:t>
            </a:fld>
            <a:endParaRPr lang="it-IT" altLang="it-IT"/>
          </a:p>
        </p:txBody>
      </p:sp>
      <p:sp>
        <p:nvSpPr>
          <p:cNvPr id="134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C3EDDC-AE76-4E75-9C6F-08C8E064D500}" type="slidenum">
              <a:rPr lang="it-IT" altLang="it-IT"/>
              <a:pPr/>
              <a:t>30</a:t>
            </a:fld>
            <a:endParaRPr lang="it-IT" altLang="it-IT"/>
          </a:p>
        </p:txBody>
      </p:sp>
      <p:sp>
        <p:nvSpPr>
          <p:cNvPr id="161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43CE0B-D089-407A-AD4C-0C5E4343D178}" type="slidenum">
              <a:rPr lang="it-IT" altLang="it-IT"/>
              <a:pPr/>
              <a:t>31</a:t>
            </a:fld>
            <a:endParaRPr lang="it-IT" altLang="it-IT"/>
          </a:p>
        </p:txBody>
      </p:sp>
      <p:sp>
        <p:nvSpPr>
          <p:cNvPr id="162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6362DC-BE26-4BBA-9390-FD50045D1756}" type="slidenum">
              <a:rPr lang="it-IT" altLang="it-IT"/>
              <a:pPr/>
              <a:t>32</a:t>
            </a:fld>
            <a:endParaRPr lang="it-IT" altLang="it-IT"/>
          </a:p>
        </p:txBody>
      </p:sp>
      <p:sp>
        <p:nvSpPr>
          <p:cNvPr id="163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7BF4C3-1E10-4C32-A6C3-1BFEB57D1215}" type="slidenum">
              <a:rPr lang="it-IT" altLang="it-IT"/>
              <a:pPr/>
              <a:t>33</a:t>
            </a:fld>
            <a:endParaRPr lang="it-IT" altLang="it-IT"/>
          </a:p>
        </p:txBody>
      </p:sp>
      <p:sp>
        <p:nvSpPr>
          <p:cNvPr id="164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05644A-068D-4F99-A17B-122BC117E097}" type="slidenum">
              <a:rPr lang="it-IT" altLang="it-IT"/>
              <a:pPr/>
              <a:t>34</a:t>
            </a:fld>
            <a:endParaRPr lang="it-IT" altLang="it-IT"/>
          </a:p>
        </p:txBody>
      </p:sp>
      <p:sp>
        <p:nvSpPr>
          <p:cNvPr id="165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0A024B-F0F8-415A-A4E0-00234B6A759F}" type="slidenum">
              <a:rPr lang="it-IT" altLang="it-IT"/>
              <a:pPr/>
              <a:t>35</a:t>
            </a:fld>
            <a:endParaRPr lang="it-IT" altLang="it-IT"/>
          </a:p>
        </p:txBody>
      </p:sp>
      <p:sp>
        <p:nvSpPr>
          <p:cNvPr id="166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B7DA7A-1F5C-4A0F-91AC-9846AB43BA68}" type="slidenum">
              <a:rPr lang="it-IT" altLang="it-IT"/>
              <a:pPr/>
              <a:t>36</a:t>
            </a:fld>
            <a:endParaRPr lang="it-IT" altLang="it-IT"/>
          </a:p>
        </p:txBody>
      </p:sp>
      <p:sp>
        <p:nvSpPr>
          <p:cNvPr id="167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1F935-2D35-4C49-AEC4-FEFB398F4D80}" type="slidenum">
              <a:rPr lang="it-IT" altLang="it-IT"/>
              <a:pPr/>
              <a:t>37</a:t>
            </a:fld>
            <a:endParaRPr lang="it-IT" altLang="it-IT"/>
          </a:p>
        </p:txBody>
      </p:sp>
      <p:sp>
        <p:nvSpPr>
          <p:cNvPr id="168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5D7C22-2867-47BD-86B6-129A6931815C}" type="slidenum">
              <a:rPr lang="it-IT" altLang="it-IT"/>
              <a:pPr/>
              <a:t>38</a:t>
            </a:fld>
            <a:endParaRPr lang="it-IT" altLang="it-IT"/>
          </a:p>
        </p:txBody>
      </p:sp>
      <p:sp>
        <p:nvSpPr>
          <p:cNvPr id="169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C8243A-F61C-4B15-9908-0C78DA515F23}" type="slidenum">
              <a:rPr lang="it-IT" altLang="it-IT"/>
              <a:pPr/>
              <a:t>39</a:t>
            </a:fld>
            <a:endParaRPr lang="it-IT" altLang="it-IT"/>
          </a:p>
        </p:txBody>
      </p:sp>
      <p:sp>
        <p:nvSpPr>
          <p:cNvPr id="171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427CDA-13A1-4F86-BB94-89703E0CCA45}" type="slidenum">
              <a:rPr lang="it-IT" altLang="it-IT"/>
              <a:pPr/>
              <a:t>4</a:t>
            </a:fld>
            <a:endParaRPr lang="it-IT" altLang="it-IT"/>
          </a:p>
        </p:txBody>
      </p:sp>
      <p:sp>
        <p:nvSpPr>
          <p:cNvPr id="135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50F6D6-CBDF-478A-82AB-2536CE8F2602}" type="slidenum">
              <a:rPr lang="it-IT" altLang="it-IT"/>
              <a:pPr/>
              <a:t>40</a:t>
            </a:fld>
            <a:endParaRPr lang="it-IT" altLang="it-IT"/>
          </a:p>
        </p:txBody>
      </p:sp>
      <p:sp>
        <p:nvSpPr>
          <p:cNvPr id="172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9ABBCC-2A77-4520-8940-8CCF2E967AB4}" type="slidenum">
              <a:rPr lang="it-IT" altLang="it-IT"/>
              <a:pPr/>
              <a:t>41</a:t>
            </a:fld>
            <a:endParaRPr lang="it-IT" altLang="it-IT"/>
          </a:p>
        </p:txBody>
      </p:sp>
      <p:sp>
        <p:nvSpPr>
          <p:cNvPr id="173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5E56F0-2C70-46E8-9D27-0C58C59FBF19}" type="slidenum">
              <a:rPr lang="it-IT" altLang="it-IT"/>
              <a:pPr/>
              <a:t>42</a:t>
            </a:fld>
            <a:endParaRPr lang="it-IT" altLang="it-IT"/>
          </a:p>
        </p:txBody>
      </p:sp>
      <p:sp>
        <p:nvSpPr>
          <p:cNvPr id="174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E17CE7-2D1E-47EC-B587-2AD392695EFA}" type="slidenum">
              <a:rPr lang="it-IT" altLang="it-IT"/>
              <a:pPr/>
              <a:t>43</a:t>
            </a:fld>
            <a:endParaRPr lang="it-IT" altLang="it-IT"/>
          </a:p>
        </p:txBody>
      </p:sp>
      <p:sp>
        <p:nvSpPr>
          <p:cNvPr id="175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60352C-B2B1-46EC-B5A5-488D09884715}" type="slidenum">
              <a:rPr lang="it-IT" altLang="it-IT"/>
              <a:pPr/>
              <a:t>44</a:t>
            </a:fld>
            <a:endParaRPr lang="it-IT" altLang="it-IT"/>
          </a:p>
        </p:txBody>
      </p:sp>
      <p:sp>
        <p:nvSpPr>
          <p:cNvPr id="176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A5B06F-365D-4871-93B7-8B9547734DF7}" type="slidenum">
              <a:rPr lang="it-IT" altLang="it-IT"/>
              <a:pPr/>
              <a:t>45</a:t>
            </a:fld>
            <a:endParaRPr lang="it-IT" altLang="it-IT"/>
          </a:p>
        </p:txBody>
      </p:sp>
      <p:sp>
        <p:nvSpPr>
          <p:cNvPr id="177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993BB2-19B2-4666-B753-E4015D92C593}" type="slidenum">
              <a:rPr lang="it-IT" altLang="it-IT"/>
              <a:pPr/>
              <a:t>46</a:t>
            </a:fld>
            <a:endParaRPr lang="it-IT" altLang="it-IT"/>
          </a:p>
        </p:txBody>
      </p:sp>
      <p:sp>
        <p:nvSpPr>
          <p:cNvPr id="178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51C5E0-8D21-4E06-BB15-7B12F78B86CD}" type="slidenum">
              <a:rPr lang="it-IT" altLang="it-IT"/>
              <a:pPr/>
              <a:t>5</a:t>
            </a:fld>
            <a:endParaRPr lang="it-IT" altLang="it-IT"/>
          </a:p>
        </p:txBody>
      </p:sp>
      <p:sp>
        <p:nvSpPr>
          <p:cNvPr id="136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5CAD89-8C3D-416A-9D72-B8729C167294}" type="slidenum">
              <a:rPr lang="it-IT" altLang="it-IT"/>
              <a:pPr/>
              <a:t>6</a:t>
            </a:fld>
            <a:endParaRPr lang="it-IT" altLang="it-IT"/>
          </a:p>
        </p:txBody>
      </p:sp>
      <p:sp>
        <p:nvSpPr>
          <p:cNvPr id="137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649D08-A10F-4CBD-8920-713E101537CF}" type="slidenum">
              <a:rPr lang="it-IT" altLang="it-IT"/>
              <a:pPr/>
              <a:t>7</a:t>
            </a:fld>
            <a:endParaRPr lang="it-IT" altLang="it-IT"/>
          </a:p>
        </p:txBody>
      </p:sp>
      <p:sp>
        <p:nvSpPr>
          <p:cNvPr id="138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420E47-399F-4D33-8FA7-39C9BED50D5E}" type="slidenum">
              <a:rPr lang="it-IT" altLang="it-IT"/>
              <a:pPr/>
              <a:t>8</a:t>
            </a:fld>
            <a:endParaRPr lang="it-IT" altLang="it-IT"/>
          </a:p>
        </p:txBody>
      </p:sp>
      <p:sp>
        <p:nvSpPr>
          <p:cNvPr id="139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000689-0763-41F3-A50C-B4240FEFD867}" type="slidenum">
              <a:rPr lang="it-IT" altLang="it-IT"/>
              <a:pPr/>
              <a:t>9</a:t>
            </a:fld>
            <a:endParaRPr lang="it-IT" altLang="it-IT"/>
          </a:p>
        </p:txBody>
      </p:sp>
      <p:sp>
        <p:nvSpPr>
          <p:cNvPr id="140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853D7-609E-4F6F-8E49-7270CDA7CA2A}" type="slidenum">
              <a:rPr lang="pt-BR" altLang="it-IT"/>
              <a:pPr/>
              <a:t>‹N›</a:t>
            </a:fld>
            <a:endParaRPr lang="pt-BR" altLang="it-IT"/>
          </a:p>
        </p:txBody>
      </p:sp>
    </p:spTree>
    <p:extLst>
      <p:ext uri="{BB962C8B-B14F-4D97-AF65-F5344CB8AC3E}">
        <p14:creationId xmlns:p14="http://schemas.microsoft.com/office/powerpoint/2010/main" val="569899115"/>
      </p:ext>
    </p:extLst>
  </p:cSld>
  <p:clrMapOvr>
    <a:masterClrMapping/>
  </p:clrMapOvr>
  <p:transition spd="slow" advClick="0" advTm="15000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79E2C-3DCE-4F9D-9730-93DDD19C0E25}" type="slidenum">
              <a:rPr lang="pt-BR" altLang="it-IT"/>
              <a:pPr/>
              <a:t>‹N›</a:t>
            </a:fld>
            <a:endParaRPr lang="pt-BR" altLang="it-IT"/>
          </a:p>
        </p:txBody>
      </p:sp>
    </p:spTree>
    <p:extLst>
      <p:ext uri="{BB962C8B-B14F-4D97-AF65-F5344CB8AC3E}">
        <p14:creationId xmlns:p14="http://schemas.microsoft.com/office/powerpoint/2010/main" val="2624178202"/>
      </p:ext>
    </p:extLst>
  </p:cSld>
  <p:clrMapOvr>
    <a:masterClrMapping/>
  </p:clrMapOvr>
  <p:transition spd="slow" advClick="0" advTm="15000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8E248-BC26-44A4-884B-13929FB93B30}" type="slidenum">
              <a:rPr lang="pt-BR" altLang="it-IT"/>
              <a:pPr/>
              <a:t>‹N›</a:t>
            </a:fld>
            <a:endParaRPr lang="pt-BR" altLang="it-IT"/>
          </a:p>
        </p:txBody>
      </p:sp>
    </p:spTree>
    <p:extLst>
      <p:ext uri="{BB962C8B-B14F-4D97-AF65-F5344CB8AC3E}">
        <p14:creationId xmlns:p14="http://schemas.microsoft.com/office/powerpoint/2010/main" val="3017720728"/>
      </p:ext>
    </p:extLst>
  </p:cSld>
  <p:clrMapOvr>
    <a:masterClrMapping/>
  </p:clrMapOvr>
  <p:transition spd="slow" advClick="0" advTm="15000"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1391634-A990-4B54-A2BF-EF89FB86941C}" type="slidenum">
              <a:rPr lang="pt-BR" altLang="it-IT"/>
              <a:pPr/>
              <a:t>‹N›</a:t>
            </a:fld>
            <a:endParaRPr lang="pt-BR" altLang="it-IT"/>
          </a:p>
        </p:txBody>
      </p:sp>
    </p:spTree>
    <p:extLst>
      <p:ext uri="{BB962C8B-B14F-4D97-AF65-F5344CB8AC3E}">
        <p14:creationId xmlns:p14="http://schemas.microsoft.com/office/powerpoint/2010/main" val="380965509"/>
      </p:ext>
    </p:extLst>
  </p:cSld>
  <p:clrMapOvr>
    <a:masterClrMapping/>
  </p:clrMapOvr>
  <p:transition spd="slow" advClick="0" advTm="15000"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1C4E23-41A8-4C22-A974-F81496913F06}" type="slidenum">
              <a:rPr lang="pt-BR" altLang="it-IT"/>
              <a:pPr/>
              <a:t>‹N›</a:t>
            </a:fld>
            <a:endParaRPr lang="pt-BR" altLang="it-IT"/>
          </a:p>
        </p:txBody>
      </p:sp>
    </p:spTree>
    <p:extLst>
      <p:ext uri="{BB962C8B-B14F-4D97-AF65-F5344CB8AC3E}">
        <p14:creationId xmlns:p14="http://schemas.microsoft.com/office/powerpoint/2010/main" val="1917463757"/>
      </p:ext>
    </p:extLst>
  </p:cSld>
  <p:clrMapOvr>
    <a:masterClrMapping/>
  </p:clrMapOvr>
  <p:transition spd="slow" advClick="0" advTm="15000">
    <p:randomBa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C9AF5A1-8730-4B66-A435-88C9D8628A46}" type="slidenum">
              <a:rPr lang="pt-BR" altLang="it-IT"/>
              <a:pPr/>
              <a:t>‹N›</a:t>
            </a:fld>
            <a:endParaRPr lang="pt-BR" altLang="it-IT"/>
          </a:p>
        </p:txBody>
      </p:sp>
    </p:spTree>
    <p:extLst>
      <p:ext uri="{BB962C8B-B14F-4D97-AF65-F5344CB8AC3E}">
        <p14:creationId xmlns:p14="http://schemas.microsoft.com/office/powerpoint/2010/main" val="1890490419"/>
      </p:ext>
    </p:extLst>
  </p:cSld>
  <p:clrMapOvr>
    <a:masterClrMapping/>
  </p:clrMapOvr>
  <p:transition spd="slow" advClick="0" advTm="15000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D2025-CBFA-4534-AB08-8C37F289D1CF}" type="slidenum">
              <a:rPr lang="pt-BR" altLang="it-IT"/>
              <a:pPr/>
              <a:t>‹N›</a:t>
            </a:fld>
            <a:endParaRPr lang="pt-BR" altLang="it-IT"/>
          </a:p>
        </p:txBody>
      </p:sp>
    </p:spTree>
    <p:extLst>
      <p:ext uri="{BB962C8B-B14F-4D97-AF65-F5344CB8AC3E}">
        <p14:creationId xmlns:p14="http://schemas.microsoft.com/office/powerpoint/2010/main" val="2579074094"/>
      </p:ext>
    </p:extLst>
  </p:cSld>
  <p:clrMapOvr>
    <a:masterClrMapping/>
  </p:clrMapOvr>
  <p:transition spd="slow" advClick="0" advTm="15000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4B583-9F4B-46E1-9FE9-2CA29A8A7539}" type="slidenum">
              <a:rPr lang="pt-BR" altLang="it-IT"/>
              <a:pPr/>
              <a:t>‹N›</a:t>
            </a:fld>
            <a:endParaRPr lang="pt-BR" altLang="it-IT"/>
          </a:p>
        </p:txBody>
      </p:sp>
    </p:spTree>
    <p:extLst>
      <p:ext uri="{BB962C8B-B14F-4D97-AF65-F5344CB8AC3E}">
        <p14:creationId xmlns:p14="http://schemas.microsoft.com/office/powerpoint/2010/main" val="2173024256"/>
      </p:ext>
    </p:extLst>
  </p:cSld>
  <p:clrMapOvr>
    <a:masterClrMapping/>
  </p:clrMapOvr>
  <p:transition spd="slow" advClick="0" advTm="15000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101A4-E140-4F7C-94CE-E7612115FF61}" type="slidenum">
              <a:rPr lang="pt-BR" altLang="it-IT"/>
              <a:pPr/>
              <a:t>‹N›</a:t>
            </a:fld>
            <a:endParaRPr lang="pt-BR" altLang="it-IT"/>
          </a:p>
        </p:txBody>
      </p:sp>
    </p:spTree>
    <p:extLst>
      <p:ext uri="{BB962C8B-B14F-4D97-AF65-F5344CB8AC3E}">
        <p14:creationId xmlns:p14="http://schemas.microsoft.com/office/powerpoint/2010/main" val="939338273"/>
      </p:ext>
    </p:extLst>
  </p:cSld>
  <p:clrMapOvr>
    <a:masterClrMapping/>
  </p:clrMapOvr>
  <p:transition spd="slow" advClick="0" advTm="15000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1E134-A148-4EB3-8DBA-1469381D91E7}" type="slidenum">
              <a:rPr lang="pt-BR" altLang="it-IT"/>
              <a:pPr/>
              <a:t>‹N›</a:t>
            </a:fld>
            <a:endParaRPr lang="pt-BR" altLang="it-IT"/>
          </a:p>
        </p:txBody>
      </p:sp>
    </p:spTree>
    <p:extLst>
      <p:ext uri="{BB962C8B-B14F-4D97-AF65-F5344CB8AC3E}">
        <p14:creationId xmlns:p14="http://schemas.microsoft.com/office/powerpoint/2010/main" val="1377802817"/>
      </p:ext>
    </p:extLst>
  </p:cSld>
  <p:clrMapOvr>
    <a:masterClrMapping/>
  </p:clrMapOvr>
  <p:transition spd="slow" advClick="0" advTm="15000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7D233-5C1E-4582-9D4C-B21DD5B1CF54}" type="slidenum">
              <a:rPr lang="pt-BR" altLang="it-IT"/>
              <a:pPr/>
              <a:t>‹N›</a:t>
            </a:fld>
            <a:endParaRPr lang="pt-BR" altLang="it-IT"/>
          </a:p>
        </p:txBody>
      </p:sp>
    </p:spTree>
    <p:extLst>
      <p:ext uri="{BB962C8B-B14F-4D97-AF65-F5344CB8AC3E}">
        <p14:creationId xmlns:p14="http://schemas.microsoft.com/office/powerpoint/2010/main" val="3025084002"/>
      </p:ext>
    </p:extLst>
  </p:cSld>
  <p:clrMapOvr>
    <a:masterClrMapping/>
  </p:clrMapOvr>
  <p:transition spd="slow" advClick="0" advTm="15000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13D44-375D-4EF7-B196-E0F5CC4829D3}" type="slidenum">
              <a:rPr lang="pt-BR" altLang="it-IT"/>
              <a:pPr/>
              <a:t>‹N›</a:t>
            </a:fld>
            <a:endParaRPr lang="pt-BR" altLang="it-IT"/>
          </a:p>
        </p:txBody>
      </p:sp>
    </p:spTree>
    <p:extLst>
      <p:ext uri="{BB962C8B-B14F-4D97-AF65-F5344CB8AC3E}">
        <p14:creationId xmlns:p14="http://schemas.microsoft.com/office/powerpoint/2010/main" val="3075238150"/>
      </p:ext>
    </p:extLst>
  </p:cSld>
  <p:clrMapOvr>
    <a:masterClrMapping/>
  </p:clrMapOvr>
  <p:transition spd="slow" advClick="0" advTm="15000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CAC98-1C8E-4A1A-B4E5-04C402207AF6}" type="slidenum">
              <a:rPr lang="pt-BR" altLang="it-IT"/>
              <a:pPr/>
              <a:t>‹N›</a:t>
            </a:fld>
            <a:endParaRPr lang="pt-BR" altLang="it-IT"/>
          </a:p>
        </p:txBody>
      </p:sp>
    </p:spTree>
    <p:extLst>
      <p:ext uri="{BB962C8B-B14F-4D97-AF65-F5344CB8AC3E}">
        <p14:creationId xmlns:p14="http://schemas.microsoft.com/office/powerpoint/2010/main" val="2330976536"/>
      </p:ext>
    </p:extLst>
  </p:cSld>
  <p:clrMapOvr>
    <a:masterClrMapping/>
  </p:clrMapOvr>
  <p:transition spd="slow" advClick="0" advTm="15000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A6B00-F1E2-4204-8413-833B6D428308}" type="slidenum">
              <a:rPr lang="pt-BR" altLang="it-IT"/>
              <a:pPr/>
              <a:t>‹N›</a:t>
            </a:fld>
            <a:endParaRPr lang="pt-BR" altLang="it-IT"/>
          </a:p>
        </p:txBody>
      </p:sp>
    </p:spTree>
    <p:extLst>
      <p:ext uri="{BB962C8B-B14F-4D97-AF65-F5344CB8AC3E}">
        <p14:creationId xmlns:p14="http://schemas.microsoft.com/office/powerpoint/2010/main" val="2100590039"/>
      </p:ext>
    </p:extLst>
  </p:cSld>
  <p:clrMapOvr>
    <a:masterClrMapping/>
  </p:clrMapOvr>
  <p:transition spd="slow" advClick="0" advTm="15000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>
                <a:gamma/>
                <a:shade val="63529"/>
                <a:invGamma/>
              </a:srgbClr>
            </a:gs>
            <a:gs pos="50000">
              <a:srgbClr val="CCFFCC"/>
            </a:gs>
            <a:gs pos="100000">
              <a:srgbClr val="CCFFCC">
                <a:gamma/>
                <a:shade val="63529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it-IT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it-IT" smtClean="0"/>
              <a:t>Clique para editar os estilos do texto mestre</a:t>
            </a:r>
          </a:p>
          <a:p>
            <a:pPr lvl="1"/>
            <a:r>
              <a:rPr lang="pt-BR" altLang="it-IT" smtClean="0"/>
              <a:t>Segundo nível</a:t>
            </a:r>
          </a:p>
          <a:p>
            <a:pPr lvl="2"/>
            <a:r>
              <a:rPr lang="pt-BR" altLang="it-IT" smtClean="0"/>
              <a:t>Terceiro nível</a:t>
            </a:r>
          </a:p>
          <a:p>
            <a:pPr lvl="3"/>
            <a:r>
              <a:rPr lang="pt-BR" altLang="it-IT" smtClean="0"/>
              <a:t>Quarto nível</a:t>
            </a:r>
          </a:p>
          <a:p>
            <a:pPr lvl="4"/>
            <a:r>
              <a:rPr lang="pt-BR" altLang="it-IT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endParaRPr lang="pt-BR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endParaRPr lang="pt-BR" alt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fld id="{9801584C-BC4F-499A-9B28-C46EC2CBD87F}" type="slidenum">
              <a:rPr lang="pt-BR" altLang="it-IT"/>
              <a:pPr/>
              <a:t>‹N›</a:t>
            </a:fld>
            <a:endParaRPr lang="pt-BR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 advClick="0" advTm="15000">
    <p:randomBar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Maria\Documenti\Musica\Artisti%20vari\Melodie\18%20World%20in%20Union.wma" TargetMode="External"/><Relationship Id="rId1" Type="http://schemas.openxmlformats.org/officeDocument/2006/relationships/audio" Target="file:///C:\Documents%20and%20Settings\Maria\Documenti\Musica\Artista%20sconosciuto\Breve%20heart\01%2001%20Traccia%201.wma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Lavori%20in%20POWER%20POINT\Le%20sette%20valli\09%20Sailing.wma" TargetMode="Externa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F:\Lavori%20in%20POWER%20POINT\Le%20sette%20valli\Breveheart1.wma" TargetMode="External"/><Relationship Id="rId1" Type="http://schemas.openxmlformats.org/officeDocument/2006/relationships/audio" Target="file:///C:\Documents%20and%20Settings\Maria\Documenti\Musica\Artista%20sconosciuto\Breve%20heart\01%2001%20Traccia%201.wma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F:\Lavori%20in%20POWER%20POINT\Le%20sette%20valli\Breveheart1.wma" TargetMode="External"/><Relationship Id="rId1" Type="http://schemas.openxmlformats.org/officeDocument/2006/relationships/audio" Target="file:///C:\Documents%20and%20Settings\Maria\Documenti\Musica\Artista%20sconosciuto\Breve%20heart\01%2001%20Traccia%201.wma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4.xml"/><Relationship Id="rId1" Type="http://schemas.openxmlformats.org/officeDocument/2006/relationships/video" Target="file:///F:\Video\Tempio%20del%20Cile\Tempio%20Cile%205_0001.wmv" TargetMode="External"/><Relationship Id="rId4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F:\Lavori%20in%20POWER%20POINT\Le%20sette%20valli\Breveheart1.wma" TargetMode="External"/><Relationship Id="rId1" Type="http://schemas.openxmlformats.org/officeDocument/2006/relationships/audio" Target="file:///C:\Documents%20and%20Settings\Maria\Documenti\Musica\Artista%20sconosciuto\Breve%20heart\01%2001%20Traccia%201.wma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203575" y="1125538"/>
            <a:ext cx="46085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t-IT" sz="3200" i="1">
                <a:solidFill>
                  <a:srgbClr val="D60093"/>
                </a:solidFill>
                <a:effectLst/>
                <a:latin typeface="Times New Roman" pitchFamily="18" charset="0"/>
              </a:rPr>
              <a:t>Percorso di letture  </a:t>
            </a:r>
          </a:p>
          <a:p>
            <a:r>
              <a:rPr lang="en-US" altLang="it-IT" sz="3200" i="1">
                <a:solidFill>
                  <a:srgbClr val="D60093"/>
                </a:solidFill>
                <a:effectLst/>
                <a:latin typeface="Times New Roman" pitchFamily="18" charset="0"/>
              </a:rPr>
              <a:t>tratto da</a:t>
            </a:r>
            <a:r>
              <a:rPr lang="en-US" altLang="it-IT" sz="3200">
                <a:solidFill>
                  <a:srgbClr val="D60093"/>
                </a:solidFill>
                <a:effectLst/>
                <a:latin typeface="Times New Roman" pitchFamily="18" charset="0"/>
              </a:rPr>
              <a:t>  </a:t>
            </a:r>
            <a:endParaRPr lang="pt-BR" altLang="it-IT" sz="3200">
              <a:solidFill>
                <a:srgbClr val="D60093"/>
              </a:solidFill>
              <a:effectLst/>
              <a:latin typeface="Times New Roman" pitchFamily="18" charset="0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219700" y="3644900"/>
            <a:ext cx="3455988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it-IT" sz="3600" i="1">
                <a:solidFill>
                  <a:srgbClr val="D60093"/>
                </a:solidFill>
                <a:effectLst/>
                <a:latin typeface="Times New Roman" pitchFamily="18" charset="0"/>
              </a:rPr>
              <a:t>Le Sette Valli</a:t>
            </a:r>
          </a:p>
          <a:p>
            <a:r>
              <a:rPr lang="pt-BR" altLang="it-IT" sz="3600" i="1">
                <a:solidFill>
                  <a:srgbClr val="D60093"/>
                </a:solidFill>
                <a:effectLst/>
                <a:latin typeface="Times New Roman" pitchFamily="18" charset="0"/>
              </a:rPr>
              <a:t> di</a:t>
            </a:r>
          </a:p>
          <a:p>
            <a:r>
              <a:rPr lang="pt-BR" altLang="it-IT" sz="3600" i="1">
                <a:solidFill>
                  <a:srgbClr val="D60093"/>
                </a:solidFill>
                <a:effectLst/>
                <a:latin typeface="Times New Roman" pitchFamily="18" charset="0"/>
              </a:rPr>
              <a:t>Bahà’u’llàh </a:t>
            </a:r>
          </a:p>
        </p:txBody>
      </p:sp>
      <p:pic>
        <p:nvPicPr>
          <p:cNvPr id="8207" name="Picture 15" descr="Senza nome-scandito-5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3284538"/>
            <a:ext cx="4105275" cy="2693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8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468313" y="404813"/>
            <a:ext cx="3887787" cy="331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it-IT" altLang="it-IT" sz="2800" i="1">
              <a:solidFill>
                <a:srgbClr val="FF0000"/>
              </a:solidFill>
              <a:effectLst/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it-IT" altLang="it-IT" sz="2800" i="1">
              <a:solidFill>
                <a:srgbClr val="FF0000"/>
              </a:solidFill>
              <a:effectLst/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it-IT" altLang="it-IT" sz="2800" i="1">
                <a:solidFill>
                  <a:srgbClr val="FF0000"/>
                </a:solidFill>
                <a:effectLst/>
                <a:latin typeface="Times New Roman" pitchFamily="18" charset="0"/>
              </a:rPr>
              <a:t>[L'Amore].. non offre alcun rimedio tranne la morte e non cammina che nella Valle dell'Annientamento;</a:t>
            </a:r>
            <a:r>
              <a:rPr lang="it-IT" altLang="it-IT" sz="3200" i="1">
                <a:solidFill>
                  <a:srgbClr val="FF0000"/>
                </a:solidFill>
                <a:effectLst/>
              </a:rPr>
              <a:t> 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611188" y="4117975"/>
            <a:ext cx="7777162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it-IT" altLang="it-IT" sz="2800" i="1">
              <a:solidFill>
                <a:srgbClr val="FF0000"/>
              </a:solidFill>
              <a:effectLst/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it-IT" altLang="it-IT" sz="2800" i="1">
                <a:solidFill>
                  <a:srgbClr val="FF0000"/>
                </a:solidFill>
                <a:effectLst/>
                <a:latin typeface="Times New Roman" pitchFamily="18" charset="0"/>
              </a:rPr>
              <a:t>eppure più dolce del miele è il suo veleno al palato dell'amante, e agli occhi del cercatore il suo Nulla è più affascinante di centomila eternità.</a:t>
            </a:r>
            <a:endParaRPr lang="pt-BR" altLang="it-IT" sz="2800" i="1"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6020" name="Picture 4" descr="Sol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620713"/>
            <a:ext cx="4105275" cy="3079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30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build="p" advAuto="6000"/>
      <p:bldP spid="86019" grpId="0" build="p" advAuto="45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924300" y="836613"/>
            <a:ext cx="3997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it-IT" altLang="it-IT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pt-BR" altLang="it-IT" sz="2800" i="1"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79388" y="4437063"/>
            <a:ext cx="8785225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it-IT" altLang="it-IT" sz="2400" i="1">
              <a:solidFill>
                <a:srgbClr val="FF0000"/>
              </a:solidFill>
              <a:effectLst/>
              <a:latin typeface="Times New Roman" pitchFamily="18" charset="0"/>
            </a:endParaRPr>
          </a:p>
          <a:p>
            <a:pPr algn="l"/>
            <a:endParaRPr lang="it-IT" altLang="it-IT" sz="2400" i="1">
              <a:solidFill>
                <a:srgbClr val="FF0000"/>
              </a:solidFill>
              <a:effectLst/>
              <a:latin typeface="Times New Roman" pitchFamily="18" charset="0"/>
            </a:endParaRPr>
          </a:p>
          <a:p>
            <a:endParaRPr lang="it-IT" altLang="it-IT" sz="2800" i="1">
              <a:solidFill>
                <a:srgbClr val="FF0000"/>
              </a:solidFill>
              <a:effectLst/>
              <a:latin typeface="Times New Roman" pitchFamily="18" charset="0"/>
            </a:endParaRPr>
          </a:p>
          <a:p>
            <a:r>
              <a:rPr lang="it-IT" altLang="it-IT" sz="2800" i="1">
                <a:solidFill>
                  <a:srgbClr val="FF0000"/>
                </a:solidFill>
                <a:effectLst/>
                <a:latin typeface="Times New Roman" pitchFamily="18" charset="0"/>
              </a:rPr>
              <a:t>affinché lo spirito, purificato e reso sottile, possa percepire il rango del Signore della Manifestazione.</a:t>
            </a:r>
          </a:p>
          <a:p>
            <a:pPr algn="l"/>
            <a:endParaRPr lang="pt-BR" altLang="it-IT" sz="2800" i="1"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4361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000" b="1" i="1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it-IT" altLang="it-IT" sz="4000" b="1" i="1">
                <a:solidFill>
                  <a:srgbClr val="FF0000"/>
                </a:solidFill>
                <a:latin typeface="Times New Roman" pitchFamily="18" charset="0"/>
              </a:rPr>
            </a:br>
            <a:r>
              <a:rPr lang="it-IT" altLang="it-IT" sz="2800" b="1" i="1">
                <a:solidFill>
                  <a:srgbClr val="FF0000"/>
                </a:solidFill>
                <a:latin typeface="Times New Roman" pitchFamily="18" charset="0"/>
              </a:rPr>
              <a:t>Pertanto i veli dell'io diabolico debbono essere bruciati dal fuoco dell'amore</a:t>
            </a:r>
            <a:r>
              <a:rPr lang="it-IT" altLang="it-IT" sz="4000" b="1" i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pt-BR" altLang="it-IT" sz="4000" b="1" i="1">
                <a:solidFill>
                  <a:srgbClr val="FF0000"/>
                </a:solidFill>
                <a:latin typeface="Times New Roman" pitchFamily="18" charset="0"/>
              </a:rPr>
              <a:t> </a:t>
            </a:r>
            <a:br>
              <a:rPr lang="pt-BR" altLang="it-IT" sz="4000" b="1" i="1">
                <a:solidFill>
                  <a:srgbClr val="FF0000"/>
                </a:solidFill>
                <a:latin typeface="Times New Roman" pitchFamily="18" charset="0"/>
              </a:rPr>
            </a:br>
            <a:endParaRPr lang="it-IT" altLang="it-IT" sz="4000" b="1" i="1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4358" name="Picture 22" descr="Tramonto"/>
          <p:cNvPicPr>
            <a:picLocks noChangeAspect="1" noChangeArrowheads="1" noCro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21050" y="1700213"/>
            <a:ext cx="3214688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30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D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628775"/>
            <a:ext cx="2741613" cy="35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6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86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01 01 Traccia 1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1989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5" name="18 World in Union.wma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213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2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93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394"/>
                </p:tgtEl>
              </p:cMediaNode>
            </p:audio>
            <p:audio>
              <p:cMediaNode numSld="28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39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971550" y="1268413"/>
            <a:ext cx="5545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it-IT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419475" y="765175"/>
            <a:ext cx="4824413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it-IT" altLang="it-IT" sz="2800" i="1">
                <a:solidFill>
                  <a:srgbClr val="D60093"/>
                </a:solidFill>
                <a:effectLst/>
                <a:latin typeface="Times New Roman" pitchFamily="18" charset="0"/>
              </a:rPr>
              <a:t>e uscirà da ogni dubbio per entrare nella certezza, e abbandonerà le tenebre del traviamento della passione per la luminosa guida del timor di Dio....</a:t>
            </a:r>
            <a:r>
              <a:rPr lang="en-US" altLang="it-IT" sz="2800" i="1">
                <a:solidFill>
                  <a:srgbClr val="D60093"/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971550" y="4508500"/>
            <a:ext cx="352742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it-IT" altLang="it-IT" sz="2400" i="1">
                <a:solidFill>
                  <a:srgbClr val="D60093"/>
                </a:solidFill>
                <a:effectLst/>
                <a:latin typeface="Times New Roman" pitchFamily="18" charset="0"/>
              </a:rPr>
              <a:t>In questo stadio egli è pago del decreto di Dio e vede nella guerra la pace, e scopre nella morte i segreti della vita eterna....</a:t>
            </a:r>
            <a:r>
              <a:rPr lang="it-IT" altLang="it-IT" i="1">
                <a:effectLst/>
              </a:rPr>
              <a:t> </a:t>
            </a:r>
            <a:endParaRPr lang="pt-BR" altLang="it-IT" sz="3200" i="1">
              <a:solidFill>
                <a:srgbClr val="D60093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088" name="Picture 16" descr="Primo caricatore 10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333375"/>
            <a:ext cx="2328863" cy="352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Primo caricatore 100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713" y="3068638"/>
            <a:ext cx="2328862" cy="345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28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P spid="30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4500563" y="4221163"/>
            <a:ext cx="3997325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it-IT" altLang="it-IT" sz="320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altLang="it-IT" sz="32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altLang="it-IT" sz="4400" i="1" baseline="30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Nell'oceano egli vede la goccia, nella goccia scorge i segreti del mare.</a:t>
            </a:r>
            <a:r>
              <a:rPr lang="it-IT" altLang="it-IT" sz="4400" baseline="30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pt-BR" altLang="it-IT" sz="4400" i="1" baseline="300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7357" name="Rectangle 13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it-IT" altLang="it-IT" sz="2400"/>
          </a:p>
        </p:txBody>
      </p:sp>
      <p:pic>
        <p:nvPicPr>
          <p:cNvPr id="57361" name="Picture 17" descr="mare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404813"/>
            <a:ext cx="4464050" cy="3340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8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827088" y="4437063"/>
            <a:ext cx="7777162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2800" i="1">
                <a:solidFill>
                  <a:srgbClr val="D60093"/>
                </a:solidFill>
                <a:effectLst/>
                <a:latin typeface="Times New Roman" pitchFamily="18" charset="0"/>
              </a:rPr>
              <a:t>Egli vede la giustizia nell'ingiustizia, e nella giustizia la grazia di Dio....</a:t>
            </a:r>
          </a:p>
          <a:p>
            <a:r>
              <a:rPr lang="it-IT" altLang="it-IT" sz="2800" i="1">
                <a:solidFill>
                  <a:srgbClr val="D60093"/>
                </a:solidFill>
                <a:effectLst/>
                <a:latin typeface="Times New Roman" pitchFamily="18" charset="0"/>
              </a:rPr>
              <a:t>Se si imbatterà in una ingiustizia avrà sopportazione, e se sarà</a:t>
            </a:r>
          </a:p>
          <a:p>
            <a:r>
              <a:rPr lang="it-IT" altLang="it-IT" sz="2800" i="1">
                <a:solidFill>
                  <a:srgbClr val="D60093"/>
                </a:solidFill>
                <a:effectLst/>
                <a:latin typeface="Times New Roman" pitchFamily="18" charset="0"/>
              </a:rPr>
              <a:t>affrontato dall'ira manifesterà amore      </a:t>
            </a:r>
            <a:r>
              <a:rPr lang="it-IT" altLang="it-IT" sz="280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pt-BR" altLang="it-IT" sz="2800" i="1">
              <a:solidFill>
                <a:srgbClr val="D60093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12647" name="Picture 7" descr="PICT0017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86113" y="333375"/>
            <a:ext cx="2970212" cy="3959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23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D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1341438"/>
            <a:ext cx="3300413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4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97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30213" y="476250"/>
            <a:ext cx="8713787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2800" i="1">
                <a:solidFill>
                  <a:srgbClr val="D60093"/>
                </a:solidFill>
                <a:effectLst/>
                <a:latin typeface="Times New Roman" pitchFamily="18" charset="0"/>
              </a:rPr>
              <a:t>e beve alla coppa dell'Assoluto, e mira le manifestazioni dell'unicità. ….</a:t>
            </a:r>
          </a:p>
          <a:p>
            <a:r>
              <a:rPr lang="it-IT" altLang="it-IT" sz="2800" i="1">
                <a:solidFill>
                  <a:srgbClr val="D60093"/>
                </a:solidFill>
                <a:effectLst/>
                <a:latin typeface="Times New Roman" pitchFamily="18" charset="0"/>
              </a:rPr>
              <a:t>Egli osserva tutte le cose con l'occhio della Unificazione, e vede i raggi luminosi del sole divino risplendere dall'alba dell'Essenza ugualmente su tutte le cose create e le luci dell'Unità riflettersi in tutto il creato.</a:t>
            </a:r>
            <a:r>
              <a:rPr lang="it-IT" altLang="it-IT" sz="280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en-US" altLang="it-IT" sz="2800" i="1">
              <a:solidFill>
                <a:srgbClr val="D60093"/>
              </a:solidFill>
              <a:effectLst/>
              <a:latin typeface="Times New Roman" pitchFamily="18" charset="0"/>
            </a:endParaRPr>
          </a:p>
        </p:txBody>
      </p:sp>
      <p:sp>
        <p:nvSpPr>
          <p:cNvPr id="18455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8454" name="Picture 22" descr="luce dell'aba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3644900"/>
            <a:ext cx="6191250" cy="2743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57" name="Rectangle 2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  <p:transition spd="slow" advClick="0" advTm="32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3924300" y="836613"/>
            <a:ext cx="39973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it-IT" altLang="it-IT" sz="320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pt-BR" altLang="it-IT" sz="2800" i="1"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1763713" y="2924175"/>
            <a:ext cx="5976937" cy="375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it-IT" altLang="it-IT" sz="2000" b="0" i="1">
              <a:solidFill>
                <a:schemeClr val="tx2"/>
              </a:solidFill>
              <a:effectLst/>
              <a:latin typeface="Times New Roman" pitchFamily="18" charset="0"/>
            </a:endParaRPr>
          </a:p>
          <a:p>
            <a:pPr algn="l"/>
            <a:endParaRPr lang="it-IT" altLang="it-IT" sz="2000" b="0" i="1">
              <a:solidFill>
                <a:schemeClr val="tx2"/>
              </a:solidFill>
              <a:effectLst/>
              <a:latin typeface="Times New Roman" pitchFamily="18" charset="0"/>
            </a:endParaRPr>
          </a:p>
          <a:p>
            <a:pPr algn="l"/>
            <a:endParaRPr lang="it-IT" altLang="it-IT" sz="2000" b="0" i="1">
              <a:solidFill>
                <a:schemeClr val="tx2"/>
              </a:solidFill>
              <a:effectLst/>
              <a:latin typeface="Times New Roman" pitchFamily="18" charset="0"/>
            </a:endParaRPr>
          </a:p>
          <a:p>
            <a:pPr algn="l"/>
            <a:endParaRPr lang="it-IT" altLang="it-IT" sz="2000" b="0" i="1">
              <a:solidFill>
                <a:schemeClr val="tx2"/>
              </a:solidFill>
              <a:effectLst/>
              <a:latin typeface="Times New Roman" pitchFamily="18" charset="0"/>
            </a:endParaRPr>
          </a:p>
          <a:p>
            <a:pPr algn="l"/>
            <a:endParaRPr lang="it-IT" altLang="it-IT" sz="2000" b="0" i="1">
              <a:solidFill>
                <a:schemeClr val="tx2"/>
              </a:solidFill>
              <a:effectLst/>
              <a:latin typeface="Times New Roman" pitchFamily="18" charset="0"/>
            </a:endParaRPr>
          </a:p>
          <a:p>
            <a:r>
              <a:rPr lang="it-IT" altLang="it-IT" sz="2800" i="1">
                <a:solidFill>
                  <a:srgbClr val="D60093"/>
                </a:solidFill>
                <a:effectLst/>
                <a:latin typeface="Times New Roman" pitchFamily="18" charset="0"/>
              </a:rPr>
              <a:t>Per esempio in un vetro giallo, </a:t>
            </a:r>
          </a:p>
          <a:p>
            <a:r>
              <a:rPr lang="it-IT" altLang="it-IT" sz="2800" i="1">
                <a:solidFill>
                  <a:srgbClr val="D60093"/>
                </a:solidFill>
                <a:effectLst/>
                <a:latin typeface="Times New Roman" pitchFamily="18" charset="0"/>
              </a:rPr>
              <a:t>i raggi brillano gialli, </a:t>
            </a:r>
          </a:p>
          <a:p>
            <a:r>
              <a:rPr lang="it-IT" altLang="it-IT" sz="2800" i="1">
                <a:solidFill>
                  <a:srgbClr val="D60093"/>
                </a:solidFill>
                <a:effectLst/>
                <a:latin typeface="Times New Roman" pitchFamily="18" charset="0"/>
              </a:rPr>
              <a:t>in uno bianco i raggi sono bianchi, </a:t>
            </a:r>
          </a:p>
          <a:p>
            <a:r>
              <a:rPr lang="it-IT" altLang="it-IT" sz="2800" i="1">
                <a:solidFill>
                  <a:srgbClr val="D60093"/>
                </a:solidFill>
                <a:effectLst/>
                <a:latin typeface="Times New Roman" pitchFamily="18" charset="0"/>
              </a:rPr>
              <a:t>e in uno rosso raggi rossi si manifestano</a:t>
            </a:r>
            <a:r>
              <a:rPr lang="it-IT" altLang="it-IT" sz="2400" i="1">
                <a:solidFill>
                  <a:srgbClr val="D60093"/>
                </a:solidFill>
                <a:effectLst/>
                <a:latin typeface="Times New Roman" pitchFamily="18" charset="0"/>
              </a:rPr>
              <a:t>…</a:t>
            </a:r>
            <a:r>
              <a:rPr lang="it-IT" altLang="it-IT" sz="240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it-IT" altLang="it-IT" sz="2400" i="1">
                <a:solidFill>
                  <a:srgbClr val="D60093"/>
                </a:solidFill>
                <a:effectLst/>
                <a:latin typeface="Times New Roman" pitchFamily="18" charset="0"/>
              </a:rPr>
              <a:t>     </a:t>
            </a:r>
            <a:r>
              <a:rPr lang="it-IT" altLang="it-IT" sz="240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pt-BR" altLang="it-IT" sz="2400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400" i="1">
                <a:solidFill>
                  <a:srgbClr val="D60093"/>
                </a:solidFill>
                <a:latin typeface="Times New Roman" pitchFamily="18" charset="0"/>
              </a:rPr>
              <a:t/>
            </a:r>
            <a:br>
              <a:rPr lang="it-IT" altLang="it-IT" sz="2400" i="1">
                <a:solidFill>
                  <a:srgbClr val="D60093"/>
                </a:solidFill>
                <a:latin typeface="Times New Roman" pitchFamily="18" charset="0"/>
              </a:rPr>
            </a:br>
            <a:r>
              <a:rPr lang="it-IT" altLang="it-IT" sz="2400" i="1">
                <a:solidFill>
                  <a:srgbClr val="D60093"/>
                </a:solidFill>
                <a:latin typeface="Times New Roman" pitchFamily="18" charset="0"/>
              </a:rPr>
              <a:t/>
            </a:r>
            <a:br>
              <a:rPr lang="it-IT" altLang="it-IT" sz="2400" i="1">
                <a:solidFill>
                  <a:srgbClr val="D60093"/>
                </a:solidFill>
                <a:latin typeface="Times New Roman" pitchFamily="18" charset="0"/>
              </a:rPr>
            </a:br>
            <a:r>
              <a:rPr lang="it-IT" altLang="it-IT" sz="2400" b="1" i="1">
                <a:solidFill>
                  <a:srgbClr val="D60093"/>
                </a:solidFill>
                <a:latin typeface="Times New Roman" pitchFamily="18" charset="0"/>
              </a:rPr>
              <a:t>Considera il sole: sebbene risplenda con uguale radiosità su tutte le cose, e, per ordine del Re della Manifestazione, conferisca luce a tutto il creato, pure, in ogni luogo , esso si manifesta e diffonde la sua luce in relazione alla capacità del luogo stesso.</a:t>
            </a:r>
            <a:br>
              <a:rPr lang="it-IT" altLang="it-IT" sz="2400" b="1" i="1">
                <a:solidFill>
                  <a:srgbClr val="D60093"/>
                </a:solidFill>
                <a:latin typeface="Times New Roman" pitchFamily="18" charset="0"/>
              </a:rPr>
            </a:br>
            <a:endParaRPr lang="it-IT" altLang="it-IT" sz="2400" b="1" i="1">
              <a:solidFill>
                <a:srgbClr val="D60093"/>
              </a:solidFill>
              <a:latin typeface="Times New Roman" pitchFamily="18" charset="0"/>
            </a:endParaRPr>
          </a:p>
        </p:txBody>
      </p:sp>
      <p:pic>
        <p:nvPicPr>
          <p:cNvPr id="61452" name="Picture 12" descr="PICT0042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2205038"/>
            <a:ext cx="5922962" cy="20716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40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D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268413"/>
            <a:ext cx="3176588" cy="41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6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56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39750" y="333375"/>
            <a:ext cx="7920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it-IT" sz="2400" i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539750" y="476250"/>
            <a:ext cx="82073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2400" i="1">
                <a:solidFill>
                  <a:srgbClr val="D60093"/>
                </a:solidFill>
                <a:effectLst/>
                <a:latin typeface="Times New Roman" pitchFamily="18" charset="0"/>
              </a:rPr>
              <a:t>Quanto poi alla vista del viandante, quando essa cade in luogo limitato, cioè a dire, quando egli osserva soltanto i diversi globi colorati, vede il giallo, il rosso e il bianco.</a:t>
            </a:r>
          </a:p>
        </p:txBody>
      </p:sp>
      <p:pic>
        <p:nvPicPr>
          <p:cNvPr id="6159" name="Picture 15" descr="fumo ne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789363"/>
            <a:ext cx="3457575" cy="259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827088" y="1700213"/>
            <a:ext cx="701516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2800" i="1">
                <a:solidFill>
                  <a:srgbClr val="D60093"/>
                </a:solidFill>
                <a:effectLst/>
                <a:latin typeface="Times New Roman" pitchFamily="18" charset="0"/>
              </a:rPr>
              <a:t>E' per questo che son sorti conflitti fra le creature, e un nembo di polvere,</a:t>
            </a:r>
          </a:p>
          <a:p>
            <a:r>
              <a:rPr lang="it-IT" altLang="it-IT" sz="2800" i="1">
                <a:solidFill>
                  <a:srgbClr val="D60093"/>
                </a:solidFill>
                <a:effectLst/>
                <a:latin typeface="Times New Roman" pitchFamily="18" charset="0"/>
              </a:rPr>
              <a:t> levatosi dalla limitatezza degli “io”, ha oscurato il mondo,</a:t>
            </a:r>
            <a:r>
              <a:rPr lang="it-IT" altLang="it-IT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pt-BR" altLang="it-IT" sz="2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 advTm="38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539750" y="333375"/>
            <a:ext cx="7920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it-IT" sz="2400" i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539750" y="476250"/>
            <a:ext cx="82073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2800" i="1">
                <a:solidFill>
                  <a:srgbClr val="D60093"/>
                </a:solidFill>
                <a:effectLst/>
                <a:latin typeface="Times New Roman" pitchFamily="18" charset="0"/>
              </a:rPr>
              <a:t> </a:t>
            </a:r>
            <a:r>
              <a:rPr lang="it-IT" altLang="it-IT" sz="2800" i="1">
                <a:solidFill>
                  <a:srgbClr val="003300"/>
                </a:solidFill>
                <a:effectLst/>
                <a:latin typeface="Times New Roman" pitchFamily="18" charset="0"/>
              </a:rPr>
              <a:t>mentre alcuni mirano il brillare della luce e altri ancora hanno bevuto il nettare dell'unità e non vedono altro che il sole stesso.</a:t>
            </a:r>
            <a:r>
              <a:rPr lang="it-IT" altLang="it-IT" sz="2800" i="1">
                <a:solidFill>
                  <a:srgbClr val="D60093"/>
                </a:solidFill>
                <a:effectLst/>
                <a:latin typeface="Times New Roman" pitchFamily="18" charset="0"/>
              </a:rPr>
              <a:t> </a:t>
            </a:r>
            <a:endParaRPr lang="pt-BR" altLang="it-IT" sz="2800">
              <a:solidFill>
                <a:srgbClr val="D60093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26980" name="Picture 4" descr="onholyground 027_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017713"/>
            <a:ext cx="6840537" cy="484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8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611188" y="260350"/>
            <a:ext cx="8281987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altLang="it-IT" sz="2400" i="1">
              <a:solidFill>
                <a:srgbClr val="D60093"/>
              </a:solidFill>
              <a:effectLst/>
              <a:latin typeface="Times New Roman" pitchFamily="18" charset="0"/>
            </a:endParaRPr>
          </a:p>
          <a:p>
            <a:r>
              <a:rPr lang="it-IT" altLang="it-IT" sz="2400" i="1">
                <a:solidFill>
                  <a:srgbClr val="D60093"/>
                </a:solidFill>
                <a:effectLst/>
                <a:latin typeface="Times New Roman" pitchFamily="18" charset="0"/>
              </a:rPr>
              <a:t>Comunque, badate a non interpretare questi detti come affermanti una incarnazione e a non vedere in essi la discesa dei mondi di Dio nei ranghi delle creature; mai, egregio</a:t>
            </a:r>
            <a:br>
              <a:rPr lang="it-IT" altLang="it-IT" sz="2400" i="1">
                <a:solidFill>
                  <a:srgbClr val="D60093"/>
                </a:solidFill>
                <a:effectLst/>
                <a:latin typeface="Times New Roman" pitchFamily="18" charset="0"/>
              </a:rPr>
            </a:br>
            <a:r>
              <a:rPr lang="it-IT" altLang="it-IT" sz="2400" i="1">
                <a:solidFill>
                  <a:srgbClr val="D60093"/>
                </a:solidFill>
                <a:effectLst/>
                <a:latin typeface="Times New Roman" pitchFamily="18" charset="0"/>
              </a:rPr>
              <a:t>amico, essi debbono portarti a un tale dubbio. </a:t>
            </a:r>
            <a:endParaRPr lang="pt-BR" altLang="it-IT" sz="2400" i="1">
              <a:solidFill>
                <a:srgbClr val="D60093"/>
              </a:solidFill>
              <a:effectLst/>
              <a:latin typeface="Times New Roman" pitchFamily="18" charset="0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4787900" y="2852738"/>
            <a:ext cx="4176713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2400" i="1">
                <a:solidFill>
                  <a:srgbClr val="D60093"/>
                </a:solidFill>
                <a:effectLst/>
                <a:latin typeface="Times New Roman" pitchFamily="18" charset="0"/>
              </a:rPr>
              <a:t>Poiché Dio, nella sua essenza, è santo al disopra di ogni ascesa e di ogni discesa, di ogni ingresso e di ogni uscita; </a:t>
            </a:r>
          </a:p>
          <a:p>
            <a:r>
              <a:rPr lang="it-IT" altLang="it-IT" sz="2400" i="1">
                <a:solidFill>
                  <a:srgbClr val="D60093"/>
                </a:solidFill>
                <a:effectLst/>
                <a:latin typeface="Times New Roman" pitchFamily="18" charset="0"/>
              </a:rPr>
              <a:t>Egli attraverso tutta l'eternità, ha fatto a meno di tutti gli attributi delle creature e sarà sempre così.</a:t>
            </a:r>
            <a:endParaRPr lang="pt-BR" altLang="it-IT" sz="2400" i="1">
              <a:solidFill>
                <a:srgbClr val="D60093"/>
              </a:solidFill>
              <a:effectLst/>
              <a:latin typeface="Times New Roman" pitchFamily="18" charset="0"/>
            </a:endParaRPr>
          </a:p>
          <a:p>
            <a:r>
              <a:rPr lang="pt-BR" altLang="it-IT" sz="3600" i="1">
                <a:solidFill>
                  <a:srgbClr val="D60093"/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64519" name="Picture 7" descr="poster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2349500"/>
            <a:ext cx="3132137" cy="424815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7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6034087"/>
          </a:xfrm>
        </p:spPr>
        <p:txBody>
          <a:bodyPr/>
          <a:lstStyle/>
          <a:p>
            <a:r>
              <a:rPr lang="it-IT" altLang="it-IT" sz="4000" i="1"/>
              <a:t> </a:t>
            </a:r>
            <a:r>
              <a:rPr lang="it-IT" altLang="it-IT" sz="4000" b="1" i="1">
                <a:solidFill>
                  <a:srgbClr val="D60093"/>
                </a:solidFill>
                <a:latin typeface="Times New Roman" pitchFamily="18" charset="0"/>
              </a:rPr>
              <a:t>Nessun uomo lo ha mai conosciuto, nessun anima ha mai trovato il cammino che conduce al suo essere. Ogni gnostico si è smarrito nella valle della conoscenza di Lui; ogni santo si è perduto nel cercare di comprendere </a:t>
            </a:r>
            <a:br>
              <a:rPr lang="it-IT" altLang="it-IT" sz="4000" b="1" i="1">
                <a:solidFill>
                  <a:srgbClr val="D60093"/>
                </a:solidFill>
                <a:latin typeface="Times New Roman" pitchFamily="18" charset="0"/>
              </a:rPr>
            </a:br>
            <a:r>
              <a:rPr lang="it-IT" altLang="it-IT" sz="4000" b="1" i="1">
                <a:solidFill>
                  <a:srgbClr val="D60093"/>
                </a:solidFill>
                <a:latin typeface="Times New Roman" pitchFamily="18" charset="0"/>
              </a:rPr>
              <a:t>la sua essenza.</a:t>
            </a:r>
          </a:p>
        </p:txBody>
      </p:sp>
    </p:spTree>
  </p:cSld>
  <p:clrMapOvr>
    <a:masterClrMapping/>
  </p:clrMapOvr>
  <p:transition spd="slow" advClick="0" advTm="22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Text Box 4"/>
          <p:cNvSpPr txBox="1">
            <a:spLocks noChangeArrowheads="1"/>
          </p:cNvSpPr>
          <p:nvPr>
            <p:ph type="body" idx="1"/>
          </p:nvPr>
        </p:nvSpPr>
        <p:spPr>
          <a:xfrm>
            <a:off x="457200" y="549275"/>
            <a:ext cx="8229600" cy="6308725"/>
          </a:xfrm>
          <a:noFill/>
          <a:ln/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4400" b="1" i="1">
                <a:solidFill>
                  <a:srgbClr val="D60093"/>
                </a:solidFill>
                <a:latin typeface="Times New Roman" pitchFamily="18" charset="0"/>
              </a:rPr>
              <a:t>Egli è santificato al di là della comprensione del saggio, esaltato al di sopra del sapere del dotto! "La via è sbarrata; il cercarla empietà; la Sua sola prova sono i suoi segni, e la Sua esistenza la Sua conferma."</a:t>
            </a:r>
            <a:r>
              <a:rPr lang="it-IT" altLang="it-IT" sz="3600" b="1" i="1">
                <a:solidFill>
                  <a:srgbClr val="D60093"/>
                </a:solidFill>
                <a:latin typeface="Times New Roman" pitchFamily="18" charset="0"/>
              </a:rPr>
              <a:t/>
            </a:r>
            <a:br>
              <a:rPr lang="it-IT" altLang="it-IT" sz="3600" b="1" i="1">
                <a:solidFill>
                  <a:srgbClr val="D60093"/>
                </a:solidFill>
                <a:latin typeface="Times New Roman" pitchFamily="18" charset="0"/>
              </a:rPr>
            </a:br>
            <a:r>
              <a:rPr lang="it-IT" altLang="it-IT" sz="3600" b="1" i="1">
                <a:solidFill>
                  <a:srgbClr val="D60093"/>
                </a:solidFill>
                <a:latin typeface="Times New Roman" pitchFamily="18" charset="0"/>
              </a:rPr>
              <a:t/>
            </a:r>
            <a:br>
              <a:rPr lang="it-IT" altLang="it-IT" sz="3600" b="1" i="1">
                <a:solidFill>
                  <a:srgbClr val="D60093"/>
                </a:solidFill>
                <a:latin typeface="Times New Roman" pitchFamily="18" charset="0"/>
              </a:rPr>
            </a:br>
            <a:endParaRPr lang="pt-BR" altLang="it-IT" sz="3600" b="1" i="1">
              <a:solidFill>
                <a:srgbClr val="D60093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 advTm="27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56100" y="274638"/>
            <a:ext cx="4330700" cy="6034087"/>
          </a:xfrm>
        </p:spPr>
        <p:txBody>
          <a:bodyPr/>
          <a:lstStyle/>
          <a:p>
            <a:r>
              <a:rPr lang="it-IT" altLang="it-IT" sz="4000" i="1"/>
              <a:t> </a:t>
            </a:r>
            <a:endParaRPr lang="it-IT" altLang="it-IT" sz="2800" b="1" i="1">
              <a:solidFill>
                <a:srgbClr val="D60093"/>
              </a:solidFill>
              <a:latin typeface="Times New Roman" pitchFamily="18" charset="0"/>
            </a:endParaRPr>
          </a:p>
        </p:txBody>
      </p:sp>
      <p:pic>
        <p:nvPicPr>
          <p:cNvPr id="129027" name="Picture 3" descr="Secondo caricatore0021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0925" y="333375"/>
            <a:ext cx="4359275" cy="6119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8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09 Sailing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3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70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04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0724" name="Picture 4" descr="Dis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836613"/>
            <a:ext cx="4124325" cy="5329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6000">
    <p:randomBa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611188" y="779463"/>
            <a:ext cx="80645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3200" i="1">
                <a:solidFill>
                  <a:srgbClr val="D60093"/>
                </a:solidFill>
                <a:effectLst/>
                <a:latin typeface="Times New Roman" pitchFamily="18" charset="0"/>
              </a:rPr>
              <a:t>In questa Valle egli sente spirare i venti dell’appagamento divino dalle distese dello spirito.</a:t>
            </a:r>
            <a:r>
              <a:rPr lang="it-IT" altLang="it-IT" sz="2800" i="1">
                <a:solidFill>
                  <a:srgbClr val="D60093"/>
                </a:solidFill>
                <a:effectLst/>
                <a:latin typeface="Times New Roman" pitchFamily="18" charset="0"/>
              </a:rPr>
              <a:t> ……..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50825" y="2636838"/>
            <a:ext cx="849788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3200" i="1">
                <a:solidFill>
                  <a:srgbClr val="D60093"/>
                </a:solidFill>
                <a:effectLst/>
                <a:latin typeface="Times New Roman" pitchFamily="18" charset="0"/>
              </a:rPr>
              <a:t>Egli passa dal dolore alla somma felicità, dall’angoscia alla gioia. Il suo travaglio e il suo cordoglio cedono la via alla delizia e all’estasi.</a:t>
            </a:r>
            <a:r>
              <a:rPr lang="it-IT" altLang="it-IT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pt-BR" altLang="it-IT" sz="3200" i="1">
              <a:solidFill>
                <a:srgbClr val="D60093"/>
              </a:solidFill>
              <a:effectLst/>
              <a:latin typeface="Times New Roman" pitchFamily="18" charset="0"/>
            </a:endParaRPr>
          </a:p>
          <a:p>
            <a:pPr algn="r">
              <a:spcBef>
                <a:spcPct val="50000"/>
              </a:spcBef>
            </a:pPr>
            <a:endParaRPr lang="pt-BR" altLang="it-IT" sz="3200" i="1">
              <a:solidFill>
                <a:srgbClr val="D60093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3803" name="Picture 11" descr="pan[1]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4508500"/>
            <a:ext cx="8229600" cy="191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27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995738" y="1196975"/>
            <a:ext cx="44640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2400" i="1">
                <a:solidFill>
                  <a:srgbClr val="D60093"/>
                </a:solidFill>
                <a:effectLst/>
                <a:latin typeface="Times New Roman" pitchFamily="18" charset="0"/>
              </a:rPr>
              <a:t>In queste sfere l’usignolo del Cuore ha altri canti e altri segreti, che fanno fervere il cuore e fanno gridar l’anima; ma il mistero di questo significato recondito può essere soltanto sussurrato da cuore a cuore, confidato da petto a petto……..</a:t>
            </a:r>
          </a:p>
          <a:p>
            <a:r>
              <a:rPr lang="it-IT" altLang="it-IT" sz="2400" i="1">
                <a:solidFill>
                  <a:srgbClr val="D60093"/>
                </a:solidFill>
                <a:effectLst/>
                <a:latin typeface="Times New Roman" pitchFamily="18" charset="0"/>
              </a:rPr>
              <a:t>Poiché in questa sfera il viandante vede la bellezza dell’Amico in tutte le cose.</a:t>
            </a:r>
            <a:endParaRPr lang="en-US" altLang="it-IT" sz="2400" i="1">
              <a:solidFill>
                <a:srgbClr val="D60093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5844" name="Picture 4" descr="colombi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844675"/>
            <a:ext cx="2616200" cy="2514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32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01 01 Traccia 1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1989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Breveheart1.wma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565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2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6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2"/>
                </p:tgtEl>
              </p:cMediaNode>
            </p:audio>
            <p:audio>
              <p:cMediaNode numSld="14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971550" y="4365625"/>
            <a:ext cx="7272338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2800" i="1">
                <a:solidFill>
                  <a:schemeClr val="tx1"/>
                </a:solidFill>
                <a:effectLst/>
                <a:latin typeface="Times New Roman" pitchFamily="18" charset="0"/>
              </a:rPr>
              <a:t>Financo nel fuoco egli vede la bellezza del Beneamato. Egli discerne nell’illusione il segreto della realtà e negli attributi divini egli legge l’enigma dell’essenza.</a:t>
            </a:r>
            <a:r>
              <a:rPr lang="en-US" altLang="it-IT" sz="2800" i="1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  <a:p>
            <a:pPr algn="l"/>
            <a:r>
              <a:rPr lang="en-US" altLang="it-IT" sz="3200" i="1">
                <a:solidFill>
                  <a:srgbClr val="D60093"/>
                </a:solidFill>
                <a:effectLst/>
                <a:latin typeface="Times New Roman" pitchFamily="18" charset="0"/>
              </a:rPr>
              <a:t> </a:t>
            </a:r>
          </a:p>
        </p:txBody>
      </p:sp>
      <p:pic>
        <p:nvPicPr>
          <p:cNvPr id="36870" name="Picture 6" descr="fuoco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908050"/>
            <a:ext cx="3960812" cy="3097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18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14691" name="Picture 3" descr="PICT0008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3025" y="0"/>
            <a:ext cx="9217025" cy="6913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6000">
    <p:randomBa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Dis,Meravig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1814513"/>
            <a:ext cx="25146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5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06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06500" name="Picture 4" descr="Arcobaleno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5000">
    <p:randomBa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900113" y="692150"/>
            <a:ext cx="741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3200" i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 si tuffa negli oceani della magnificenza e il suo stupore cresce ad ogni istante.</a:t>
            </a:r>
            <a:r>
              <a:rPr lang="it-IT" altLang="it-IT" sz="3200" i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altLang="it-IT" sz="3200" i="1">
                <a:solidFill>
                  <a:srgbClr val="D60093"/>
                </a:solidFill>
                <a:effectLst/>
                <a:latin typeface="Times New Roman" pitchFamily="18" charset="0"/>
              </a:rPr>
              <a:t> </a:t>
            </a:r>
          </a:p>
        </p:txBody>
      </p:sp>
      <p:pic>
        <p:nvPicPr>
          <p:cNvPr id="38937" name="Picture 25" descr="spiagge011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2349500"/>
            <a:ext cx="5400675" cy="4051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12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539750" y="4581525"/>
            <a:ext cx="813593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2800" i="1">
                <a:solidFill>
                  <a:srgbClr val="D60093"/>
                </a:solidFill>
                <a:effectLst/>
                <a:latin typeface="Times New Roman" pitchFamily="18" charset="0"/>
              </a:rPr>
              <a:t>Ad ogni istante egli mira un mondo portentoso, una creazione nuova, e passa di stupore in stupore e si smarrisce in reverente timore innanzi all’opera nuovissima del Signore dell’Unità…….</a:t>
            </a:r>
            <a:endParaRPr lang="pt-BR" altLang="it-IT" sz="2800" i="1">
              <a:solidFill>
                <a:srgbClr val="D60093"/>
              </a:solidFill>
              <a:effectLst/>
              <a:latin typeface="Times New Roman" pitchFamily="18" charset="0"/>
            </a:endParaRPr>
          </a:p>
        </p:txBody>
      </p:sp>
      <p:sp>
        <p:nvSpPr>
          <p:cNvPr id="11162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11622" name="Picture 6" descr="PICT0049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0"/>
            <a:ext cx="5761037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1627" name="Rectangle 11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  <p:transition spd="slow" advClick="0" advTm="22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5" name="Picture 7" descr="PICT0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2000">
    <p:randomBa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971550" y="1773238"/>
            <a:ext cx="424815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800" i="1">
                <a:solidFill>
                  <a:srgbClr val="D60093"/>
                </a:solidFill>
                <a:effectLst/>
                <a:latin typeface="Times New Roman" pitchFamily="18" charset="0"/>
              </a:rPr>
              <a:t>alcuni sono attaccati alla ragione</a:t>
            </a:r>
          </a:p>
          <a:p>
            <a:pPr>
              <a:spcBef>
                <a:spcPct val="50000"/>
              </a:spcBef>
            </a:pPr>
            <a:r>
              <a:rPr lang="it-IT" altLang="it-IT" sz="2800" i="1">
                <a:solidFill>
                  <a:srgbClr val="D60093"/>
                </a:solidFill>
                <a:effectLst/>
                <a:latin typeface="Times New Roman" pitchFamily="18" charset="0"/>
              </a:rPr>
              <a:t> e negano tutto ciò che la ragione non comprende; </a:t>
            </a:r>
          </a:p>
          <a:p>
            <a:pPr>
              <a:spcBef>
                <a:spcPct val="50000"/>
              </a:spcBef>
            </a:pPr>
            <a:r>
              <a:rPr lang="it-IT" altLang="it-IT" sz="2800" i="1">
                <a:solidFill>
                  <a:srgbClr val="D60093"/>
                </a:solidFill>
                <a:effectLst/>
                <a:latin typeface="Times New Roman" pitchFamily="18" charset="0"/>
              </a:rPr>
              <a:t>eppure la debole ragione non potrà mai afferrare quel che noi abbiamo riferito.</a:t>
            </a:r>
            <a:endParaRPr lang="pt-BR" altLang="it-IT" sz="2800" i="1">
              <a:solidFill>
                <a:srgbClr val="D60093"/>
              </a:solidFill>
              <a:effectLst/>
              <a:latin typeface="Times New Roman" pitchFamily="18" charset="0"/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203575" y="4005263"/>
            <a:ext cx="5616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altLang="it-IT" sz="3200" i="1">
              <a:solidFill>
                <a:srgbClr val="D60093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2477" name="Picture 13" descr="Stelle"/>
          <p:cNvPicPr>
            <a:picLocks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788" y="981075"/>
            <a:ext cx="1905000" cy="190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83" name="Picture 19" descr="fenice 3"/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488" y="1557338"/>
            <a:ext cx="666750" cy="919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20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62" name="Rectangle 14"/>
          <p:cNvSpPr>
            <a:spLocks noGrp="1" noChangeArrowheads="1"/>
          </p:cNvSpPr>
          <p:nvPr>
            <p:ph type="title" sz="quarter"/>
          </p:nvPr>
        </p:nvSpPr>
        <p:spPr>
          <a:xfrm>
            <a:off x="323850" y="4221163"/>
            <a:ext cx="8516938" cy="1143000"/>
          </a:xfrm>
        </p:spPr>
        <p:txBody>
          <a:bodyPr/>
          <a:lstStyle/>
          <a:p>
            <a:r>
              <a:rPr lang="it-IT" altLang="it-IT" sz="4000" b="1" i="1">
                <a:solidFill>
                  <a:srgbClr val="D60093"/>
                </a:solidFill>
                <a:latin typeface="Times New Roman" pitchFamily="18" charset="0"/>
              </a:rPr>
              <a:t/>
            </a:r>
            <a:br>
              <a:rPr lang="it-IT" altLang="it-IT" sz="4000" b="1" i="1">
                <a:solidFill>
                  <a:srgbClr val="D60093"/>
                </a:solidFill>
                <a:latin typeface="Times New Roman" pitchFamily="18" charset="0"/>
              </a:rPr>
            </a:br>
            <a:r>
              <a:rPr lang="it-IT" altLang="it-IT" sz="4000" b="1" i="1">
                <a:solidFill>
                  <a:srgbClr val="D60093"/>
                </a:solidFill>
                <a:latin typeface="Times New Roman" pitchFamily="18" charset="0"/>
              </a:rPr>
              <a:t/>
            </a:r>
            <a:br>
              <a:rPr lang="it-IT" altLang="it-IT" sz="4000" b="1" i="1">
                <a:solidFill>
                  <a:srgbClr val="D60093"/>
                </a:solidFill>
                <a:latin typeface="Times New Roman" pitchFamily="18" charset="0"/>
              </a:rPr>
            </a:br>
            <a:r>
              <a:rPr lang="it-IT" altLang="it-IT" sz="4000" b="1" i="1">
                <a:solidFill>
                  <a:srgbClr val="D60093"/>
                </a:solidFill>
                <a:latin typeface="Times New Roman" pitchFamily="18" charset="0"/>
              </a:rPr>
              <a:t/>
            </a:r>
            <a:br>
              <a:rPr lang="it-IT" altLang="it-IT" sz="4000" b="1" i="1">
                <a:solidFill>
                  <a:srgbClr val="D60093"/>
                </a:solidFill>
                <a:latin typeface="Times New Roman" pitchFamily="18" charset="0"/>
              </a:rPr>
            </a:br>
            <a:r>
              <a:rPr lang="it-IT" altLang="it-IT" sz="4000" b="1" i="1">
                <a:solidFill>
                  <a:srgbClr val="D60093"/>
                </a:solidFill>
                <a:latin typeface="Times New Roman" pitchFamily="18" charset="0"/>
              </a:rPr>
              <a:t>Come può un ragno catturar la Fenice?</a:t>
            </a:r>
            <a:r>
              <a:rPr lang="en-US" altLang="it-IT" sz="4000" b="1" i="1">
                <a:solidFill>
                  <a:srgbClr val="D60093"/>
                </a:solidFill>
                <a:latin typeface="Times New Roman" pitchFamily="18" charset="0"/>
              </a:rPr>
              <a:t/>
            </a:r>
            <a:br>
              <a:rPr lang="en-US" altLang="it-IT" sz="4000" b="1" i="1">
                <a:solidFill>
                  <a:srgbClr val="D60093"/>
                </a:solidFill>
                <a:latin typeface="Times New Roman" pitchFamily="18" charset="0"/>
              </a:rPr>
            </a:br>
            <a:endParaRPr lang="it-IT" altLang="it-IT" sz="4000" b="1" i="1">
              <a:solidFill>
                <a:srgbClr val="D60093"/>
              </a:solidFill>
              <a:latin typeface="Times New Roman" pitchFamily="18" charset="0"/>
            </a:endParaRPr>
          </a:p>
        </p:txBody>
      </p:sp>
      <p:pic>
        <p:nvPicPr>
          <p:cNvPr id="104484" name="Picture 36" descr="3"/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333375"/>
            <a:ext cx="3548062" cy="4032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14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04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6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1331913" y="620713"/>
            <a:ext cx="662463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i="1">
                <a:effectLst/>
              </a:rPr>
              <a:t> </a:t>
            </a:r>
            <a:r>
              <a:rPr lang="it-IT" altLang="it-IT" sz="2800" i="1">
                <a:solidFill>
                  <a:srgbClr val="D60093"/>
                </a:solidFill>
                <a:effectLst/>
                <a:latin typeface="Times New Roman" pitchFamily="18" charset="0"/>
              </a:rPr>
              <a:t>Similmente rifletti sulla perfezione della creazione dell’uomo, e a come questi mondi e queste condizioni siano riposti </a:t>
            </a:r>
          </a:p>
          <a:p>
            <a:r>
              <a:rPr lang="it-IT" altLang="it-IT" sz="2800" i="1">
                <a:solidFill>
                  <a:srgbClr val="D60093"/>
                </a:solidFill>
                <a:effectLst/>
                <a:latin typeface="Times New Roman" pitchFamily="18" charset="0"/>
              </a:rPr>
              <a:t>e celati in lui.</a:t>
            </a:r>
            <a:r>
              <a:rPr lang="en-US" altLang="it-IT" sz="2800">
                <a:solidFill>
                  <a:srgbClr val="D60093"/>
                </a:solidFill>
                <a:effectLst/>
                <a:latin typeface="Times New Roman" pitchFamily="18" charset="0"/>
              </a:rPr>
              <a:t>  </a:t>
            </a:r>
            <a:endParaRPr lang="pt-BR" altLang="it-IT" sz="2800">
              <a:solidFill>
                <a:srgbClr val="D60093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22890" name="Picture 10" descr="copertina-libro-uomo-dio-40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7838" y="2708275"/>
            <a:ext cx="3394075" cy="3744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16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0" presetClass="emph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619250" y="404813"/>
            <a:ext cx="5472113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2800" i="1">
                <a:solidFill>
                  <a:srgbClr val="D60093"/>
                </a:solidFill>
                <a:effectLst/>
                <a:latin typeface="Times New Roman" pitchFamily="18" charset="0"/>
              </a:rPr>
              <a:t>Il destriero di questa valle è la pazienza; senza pazienza il viandante non arriverà in alcun luogo né raggiungerà alcuna meta.... 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84213" y="2565400"/>
            <a:ext cx="2952750" cy="405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t-IT" sz="3200" i="1">
                <a:solidFill>
                  <a:srgbClr val="D60093"/>
                </a:solidFill>
                <a:effectLst/>
                <a:latin typeface="Times New Roman" pitchFamily="18" charset="0"/>
              </a:rPr>
              <a:t> </a:t>
            </a:r>
          </a:p>
          <a:p>
            <a:r>
              <a:rPr lang="it-IT" altLang="it-IT" sz="2800" i="1">
                <a:solidFill>
                  <a:srgbClr val="D60093"/>
                </a:solidFill>
                <a:effectLst/>
                <a:latin typeface="Times New Roman" pitchFamily="18" charset="0"/>
              </a:rPr>
              <a:t>Ad ogni passo un aiuto dal Regno Invisibile lo avvolgerà e l'ardore della sua ricerca aumenterà</a:t>
            </a:r>
            <a:r>
              <a:rPr lang="it-IT" altLang="it-IT" sz="2400" i="1">
                <a:solidFill>
                  <a:srgbClr val="D60093"/>
                </a:solidFill>
                <a:effectLst/>
              </a:rPr>
              <a:t>.</a:t>
            </a:r>
            <a:r>
              <a:rPr lang="it-IT" altLang="it-IT" sz="240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pt-BR" altLang="it-IT" sz="2400" i="1">
              <a:solidFill>
                <a:srgbClr val="D60093"/>
              </a:solidFill>
              <a:effectLst/>
            </a:endParaRPr>
          </a:p>
          <a:p>
            <a:endParaRPr lang="pt-BR" altLang="it-IT" sz="3200" i="1">
              <a:solidFill>
                <a:srgbClr val="D60093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228" name="Picture 12" descr="PICT0012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3141663"/>
            <a:ext cx="4314825" cy="3235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25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ntr" presetSubtype="32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3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258888" y="549275"/>
            <a:ext cx="7129462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2800" i="1">
                <a:solidFill>
                  <a:srgbClr val="D60093"/>
                </a:solidFill>
                <a:effectLst/>
                <a:latin typeface="Times New Roman" pitchFamily="18" charset="0"/>
              </a:rPr>
              <a:t>Consideri te stesso soltanto una forma meschina quando entro di te riposto è l’universo?</a:t>
            </a:r>
            <a:endParaRPr lang="pt-BR" altLang="it-IT" sz="2800" i="1">
              <a:solidFill>
                <a:srgbClr val="D60093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9944" name="Picture 8" descr="sfo0039"/>
          <p:cNvPicPr>
            <a:picLocks noChangeAspect="1" noChangeArrowheads="1" noCro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2060575"/>
            <a:ext cx="4608512" cy="4608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6" name="Picture 10" descr="universo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2781300"/>
            <a:ext cx="3887788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15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01 01 Traccia 1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1989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3" name="Breveheart1.wma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565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4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6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682"/>
                </p:tgtEl>
              </p:cMediaNode>
            </p:audio>
            <p:audio>
              <p:cMediaNode numSld="14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683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dis, Povertà e Annientamen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628775"/>
            <a:ext cx="2852737" cy="36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8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96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611188" y="779463"/>
            <a:ext cx="7777162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altLang="it-IT" sz="2800" i="1">
                <a:solidFill>
                  <a:schemeClr val="accent2"/>
                </a:solidFill>
                <a:effectLst/>
                <a:latin typeface="Times New Roman" pitchFamily="18" charset="0"/>
              </a:rPr>
              <a:t>Questo stadio consiste nella morte dell’Io e nella vita in Dio: nell’essere poveri di sé e ricchi del Desiderato</a:t>
            </a:r>
            <a:r>
              <a:rPr lang="it-IT" altLang="it-IT" i="1">
                <a:effectLst/>
              </a:rPr>
              <a:t>.</a:t>
            </a:r>
            <a:endParaRPr lang="pt-BR" altLang="it-IT" sz="3200" i="1">
              <a:solidFill>
                <a:srgbClr val="D60093"/>
              </a:solidFill>
              <a:effectLst/>
              <a:latin typeface="Times New Roman" pitchFamily="18" charset="0"/>
            </a:endParaRP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3203575" y="4005263"/>
            <a:ext cx="5616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en-US" altLang="it-IT" sz="2400" i="1">
              <a:solidFill>
                <a:srgbClr val="D60093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2713" name="Picture 9" descr="neve014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3141663"/>
            <a:ext cx="4038600" cy="3028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15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800" b="1" i="1">
                <a:solidFill>
                  <a:srgbClr val="D60093"/>
                </a:solidFill>
                <a:latin typeface="Times New Roman" pitchFamily="18" charset="0"/>
              </a:rPr>
              <a:t/>
            </a:r>
            <a:br>
              <a:rPr lang="it-IT" altLang="it-IT" sz="2800" b="1" i="1">
                <a:solidFill>
                  <a:srgbClr val="D60093"/>
                </a:solidFill>
                <a:latin typeface="Times New Roman" pitchFamily="18" charset="0"/>
              </a:rPr>
            </a:br>
            <a:r>
              <a:rPr lang="it-IT" altLang="it-IT" sz="2800" b="1" i="1">
                <a:solidFill>
                  <a:srgbClr val="D60093"/>
                </a:solidFill>
                <a:latin typeface="Times New Roman" pitchFamily="18" charset="0"/>
              </a:rPr>
              <a:t/>
            </a:r>
            <a:br>
              <a:rPr lang="it-IT" altLang="it-IT" sz="2800" b="1" i="1">
                <a:solidFill>
                  <a:srgbClr val="D60093"/>
                </a:solidFill>
                <a:latin typeface="Times New Roman" pitchFamily="18" charset="0"/>
              </a:rPr>
            </a:br>
            <a:r>
              <a:rPr lang="it-IT" altLang="it-IT" sz="2800" b="1" i="1">
                <a:solidFill>
                  <a:srgbClr val="D60093"/>
                </a:solidFill>
                <a:latin typeface="Times New Roman" pitchFamily="18" charset="0"/>
              </a:rPr>
              <a:t/>
            </a:r>
            <a:br>
              <a:rPr lang="it-IT" altLang="it-IT" sz="2800" b="1" i="1">
                <a:solidFill>
                  <a:srgbClr val="D60093"/>
                </a:solidFill>
                <a:latin typeface="Times New Roman" pitchFamily="18" charset="0"/>
              </a:rPr>
            </a:br>
            <a:r>
              <a:rPr lang="it-IT" altLang="it-IT" sz="2800" b="1" i="1">
                <a:solidFill>
                  <a:srgbClr val="D60093"/>
                </a:solidFill>
                <a:latin typeface="Times New Roman" pitchFamily="18" charset="0"/>
              </a:rPr>
              <a:t/>
            </a:r>
            <a:br>
              <a:rPr lang="it-IT" altLang="it-IT" sz="2800" b="1" i="1">
                <a:solidFill>
                  <a:srgbClr val="D60093"/>
                </a:solidFill>
                <a:latin typeface="Times New Roman" pitchFamily="18" charset="0"/>
              </a:rPr>
            </a:br>
            <a:r>
              <a:rPr lang="it-IT" altLang="it-IT" sz="2800" b="1" i="1">
                <a:solidFill>
                  <a:srgbClr val="D60093"/>
                </a:solidFill>
                <a:latin typeface="Times New Roman" pitchFamily="18" charset="0"/>
              </a:rPr>
              <a:t/>
            </a:r>
            <a:br>
              <a:rPr lang="it-IT" altLang="it-IT" sz="2800" b="1" i="1">
                <a:solidFill>
                  <a:srgbClr val="D60093"/>
                </a:solidFill>
                <a:latin typeface="Times New Roman" pitchFamily="18" charset="0"/>
              </a:rPr>
            </a:br>
            <a:r>
              <a:rPr lang="it-IT" altLang="it-IT" sz="2800" b="1" i="1">
                <a:solidFill>
                  <a:srgbClr val="D60093"/>
                </a:solidFill>
                <a:latin typeface="Times New Roman" pitchFamily="18" charset="0"/>
              </a:rPr>
              <a:t>Questo è il piano nel quale le molteplicità di tutte le cose sono nel viandante distrutte, e all’orizzonte dell’Eternità il Volto divino si leva dalle tenebre, e il significato del versetto: “ E tutto quel che di vago sulla terra perisce, e solo resta il volto del Signore…” è reso evidente……….</a:t>
            </a:r>
            <a:r>
              <a:rPr lang="en-US" altLang="it-IT" sz="3600" b="1" i="1" baseline="6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altLang="it-IT" sz="3600" b="1" i="1" baseline="6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it-IT" altLang="it-IT" sz="3600" b="1" i="1" baseline="60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96283" name="Tempio Cile 5_0001.wmv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3284538"/>
            <a:ext cx="4392612" cy="3294062"/>
          </a:xfrm>
        </p:spPr>
      </p:pic>
    </p:spTree>
  </p:cSld>
  <p:clrMapOvr>
    <a:masterClrMapping/>
  </p:clrMapOvr>
  <p:transition spd="slow" advClick="0" advTm="30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120" fill="hold"/>
                                        <p:tgtEl>
                                          <p:spTgt spid="962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628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962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283"/>
                  </p:tgtEl>
                </p:cond>
              </p:nextCondLst>
            </p:seq>
          </p:childTnLst>
        </p:cTn>
      </p:par>
    </p:tnLst>
    <p:bldLst>
      <p:bldP spid="96260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4140200" y="1052513"/>
            <a:ext cx="4535488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altLang="it-IT" sz="3600" i="1">
              <a:solidFill>
                <a:srgbClr val="D60093"/>
              </a:solidFill>
              <a:effectLst/>
              <a:latin typeface="Times New Roman" pitchFamily="18" charset="0"/>
            </a:endParaRPr>
          </a:p>
          <a:p>
            <a:r>
              <a:rPr lang="it-IT" altLang="it-IT" sz="3600" i="1">
                <a:solidFill>
                  <a:srgbClr val="D60093"/>
                </a:solidFill>
                <a:effectLst/>
                <a:latin typeface="Times New Roman" pitchFamily="18" charset="0"/>
              </a:rPr>
              <a:t>O fratello! </a:t>
            </a:r>
          </a:p>
          <a:p>
            <a:r>
              <a:rPr lang="it-IT" altLang="it-IT" sz="3600" i="1">
                <a:solidFill>
                  <a:srgbClr val="D60093"/>
                </a:solidFill>
                <a:effectLst/>
                <a:latin typeface="Times New Roman" pitchFamily="18" charset="0"/>
              </a:rPr>
              <a:t>Non tutti i mari hanno perle; </a:t>
            </a:r>
          </a:p>
          <a:p>
            <a:r>
              <a:rPr lang="it-IT" altLang="it-IT" sz="3600" i="1">
                <a:solidFill>
                  <a:srgbClr val="D60093"/>
                </a:solidFill>
                <a:effectLst/>
                <a:latin typeface="Times New Roman" pitchFamily="18" charset="0"/>
              </a:rPr>
              <a:t>non tutti i rami fioriscono, </a:t>
            </a:r>
          </a:p>
          <a:p>
            <a:r>
              <a:rPr lang="it-IT" altLang="it-IT" sz="3600" i="1">
                <a:solidFill>
                  <a:srgbClr val="D60093"/>
                </a:solidFill>
                <a:effectLst/>
                <a:latin typeface="Times New Roman" pitchFamily="18" charset="0"/>
              </a:rPr>
              <a:t>né vi canta l’usignolo.</a:t>
            </a:r>
            <a:r>
              <a:rPr lang="it-IT" altLang="it-IT" sz="360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it-IT" altLang="it-IT" sz="3600" i="1">
              <a:solidFill>
                <a:srgbClr val="D60093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4218" name="Picture 10" descr="biglietti marco brix0008"/>
          <p:cNvPicPr>
            <a:picLocks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836613"/>
            <a:ext cx="3054350" cy="4867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16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1619250" y="333375"/>
            <a:ext cx="6265863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2800" i="1">
                <a:solidFill>
                  <a:srgbClr val="D60093"/>
                </a:solidFill>
                <a:effectLst/>
                <a:latin typeface="Times New Roman" pitchFamily="18" charset="0"/>
              </a:rPr>
              <a:t>Quindi, prima che l’usignolo del paradiso ritorni al giardino di Dio e i raggi del mattino celeste ritornino al sole della Verità,</a:t>
            </a:r>
            <a:r>
              <a:rPr lang="it-IT" altLang="it-IT" i="1">
                <a:effectLst/>
              </a:rPr>
              <a:t> </a:t>
            </a:r>
            <a:endParaRPr lang="pt-BR" altLang="it-IT" sz="3200">
              <a:solidFill>
                <a:srgbClr val="D60093"/>
              </a:solidFill>
              <a:effectLst/>
              <a:latin typeface="Times New Roman" pitchFamily="18" charset="0"/>
            </a:endParaRP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468313" y="2205038"/>
            <a:ext cx="8243887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2800" i="1">
                <a:solidFill>
                  <a:srgbClr val="D60093"/>
                </a:solidFill>
                <a:effectLst/>
                <a:latin typeface="Times New Roman" pitchFamily="18" charset="0"/>
              </a:rPr>
              <a:t>compi uno sforzo a che in questo ricettacolo di polvere che è il mondo mortale tu possa cogliere una fragranza del giardino eterno e vivere per sempre all’ombra della gente di questa città.</a:t>
            </a:r>
            <a:endParaRPr lang="pt-BR" altLang="it-IT" sz="2800">
              <a:solidFill>
                <a:srgbClr val="D60093"/>
              </a:solidFill>
              <a:effectLst/>
              <a:latin typeface="Times New Roman" pitchFamily="18" charset="0"/>
            </a:endParaRPr>
          </a:p>
          <a:p>
            <a:endParaRPr lang="pt-BR" altLang="it-IT" sz="2800" i="1">
              <a:solidFill>
                <a:srgbClr val="D60093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3738" name="Picture 10" descr="yground 021_0002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4292600"/>
            <a:ext cx="6076950" cy="2152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35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11188" y="779463"/>
            <a:ext cx="42481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altLang="it-IT" sz="2400" i="1">
                <a:solidFill>
                  <a:srgbClr val="D60093"/>
                </a:solidFill>
                <a:effectLst/>
                <a:latin typeface="Times New Roman" pitchFamily="18" charset="0"/>
              </a:rPr>
              <a:t>Bisogna giudicare la ricerca secondo le norme del Majnùn dell'Amore.</a:t>
            </a:r>
            <a:r>
              <a:rPr lang="en-US" altLang="it-IT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pt-BR" altLang="it-IT" sz="3200" i="1">
              <a:solidFill>
                <a:srgbClr val="D60093"/>
              </a:solidFill>
              <a:effectLst/>
              <a:latin typeface="Times New Roman" pitchFamily="18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250825" y="2290763"/>
            <a:ext cx="46101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altLang="it-IT" sz="2400" i="1">
                <a:solidFill>
                  <a:srgbClr val="D60093"/>
                </a:solidFill>
                <a:effectLst/>
                <a:latin typeface="Times New Roman" pitchFamily="18" charset="0"/>
              </a:rPr>
              <a:t>Si narra che un giorno Majnùn fu visto, tutto in lacrime, stacciare la polvere. Alcuni gli dissero: "Che fai?"</a:t>
            </a:r>
            <a:r>
              <a:rPr lang="en-US" altLang="it-IT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pt-BR" altLang="it-IT" sz="2400" i="1">
              <a:solidFill>
                <a:srgbClr val="D60093"/>
              </a:solidFill>
              <a:effectLst/>
              <a:latin typeface="Times New Roman" pitchFamily="18" charset="0"/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419475" y="4005263"/>
            <a:ext cx="54006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it-IT" altLang="it-IT" sz="2400" i="1">
                <a:solidFill>
                  <a:srgbClr val="D60093"/>
                </a:solidFill>
                <a:effectLst/>
                <a:latin typeface="Times New Roman" pitchFamily="18" charset="0"/>
              </a:rPr>
              <a:t>Egli rispose: "Io cerco Laylì" Essi esclamarono: "Ahimè, povero te! Laylì è uno spirito puro e tu la cerchi nella polvere!"</a:t>
            </a:r>
            <a:r>
              <a:rPr lang="it-IT" altLang="it-IT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it-IT" sz="2400" i="1">
                <a:solidFill>
                  <a:srgbClr val="D60093"/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492500" y="5516563"/>
            <a:ext cx="53276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2400" i="1">
                <a:solidFill>
                  <a:srgbClr val="D60093"/>
                </a:solidFill>
                <a:effectLst/>
                <a:latin typeface="Times New Roman" pitchFamily="18" charset="0"/>
              </a:rPr>
              <a:t>Egli disse "Io la cerco ovunque, a che forse, in qualche luogo possa trovarla!"</a:t>
            </a:r>
            <a:r>
              <a:rPr lang="it-IT" altLang="it-IT" sz="240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it-IT" sz="2400" i="1">
                <a:solidFill>
                  <a:srgbClr val="D60093"/>
                </a:solidFill>
                <a:effectLst/>
                <a:latin typeface="Times New Roman" pitchFamily="18" charset="0"/>
              </a:rPr>
              <a:t>. </a:t>
            </a:r>
          </a:p>
          <a:p>
            <a:pPr algn="l"/>
            <a:endParaRPr lang="en-US" altLang="it-IT" sz="2400" i="1">
              <a:solidFill>
                <a:srgbClr val="D60093"/>
              </a:solidFill>
              <a:effectLst/>
              <a:latin typeface="Times New Roman" pitchFamily="18" charset="0"/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52231" name="Picture 7" descr="PICT0032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692150"/>
            <a:ext cx="4038600" cy="3028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34" name="Picture 10" descr="fiori053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4221163"/>
            <a:ext cx="2808288" cy="2106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42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/>
      <p:bldP spid="52228" grpId="0"/>
      <p:bldP spid="522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50825" y="476250"/>
            <a:ext cx="835342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2800" i="1">
                <a:solidFill>
                  <a:srgbClr val="D60093"/>
                </a:solidFill>
                <a:effectLst/>
                <a:latin typeface="Times New Roman" pitchFamily="18" charset="0"/>
              </a:rPr>
              <a:t>Sì, sebbene possa esser vergognoso pel saggio cercare nella polvere il Signore dei Signori, pure quest'è la prova d'un ardore intenso nella ricerca.</a:t>
            </a:r>
            <a:r>
              <a:rPr lang="it-IT" altLang="it-IT" sz="280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pt-BR" altLang="it-IT" sz="2800" i="1">
              <a:solidFill>
                <a:srgbClr val="D60093"/>
              </a:solidFill>
              <a:effectLst/>
              <a:latin typeface="Times New Roman" pitchFamily="18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39750" y="4652963"/>
            <a:ext cx="79914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2800" i="1">
                <a:solidFill>
                  <a:srgbClr val="D60093"/>
                </a:solidFill>
                <a:effectLst/>
                <a:latin typeface="Times New Roman" pitchFamily="18" charset="0"/>
              </a:rPr>
              <a:t>C'è bisogno di sforzo se vogliamo cercare Lui; è necessario l'ardore, se vogliamo gustare il miele dell'unione con Lui; e se gusteremo di questa coppa dimenticheremo un intero mondo.</a:t>
            </a:r>
            <a:endParaRPr lang="pt-BR" altLang="it-IT" sz="2800" i="1">
              <a:solidFill>
                <a:srgbClr val="D60093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1279" name="Picture 15" descr="www bahaipictures com (1)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2133600"/>
            <a:ext cx="5113337" cy="2460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33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3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01 01 Traccia 1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1989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5" name="Breveheart1.wma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565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2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49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994"/>
                </p:tgtEl>
              </p:cMediaNode>
            </p:audio>
            <p:audio>
              <p:cMediaNode numSld="14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99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la valle 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341438"/>
            <a:ext cx="3025775" cy="417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7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66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68313" y="404813"/>
            <a:ext cx="3887787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altLang="it-IT" sz="2800" i="1">
              <a:solidFill>
                <a:srgbClr val="FF9900"/>
              </a:solidFill>
              <a:effectLst/>
              <a:latin typeface="Times New Roman" pitchFamily="18" charset="0"/>
            </a:endParaRPr>
          </a:p>
          <a:p>
            <a:r>
              <a:rPr lang="it-IT" altLang="it-IT" sz="28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 questa città s'erge sublime il cielo dell'estasi, e il sole del desiderio, che illumina il mondo, brilla,</a:t>
            </a:r>
            <a:r>
              <a:rPr lang="it-IT" altLang="it-IT" sz="2800" i="1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611188" y="4117975"/>
            <a:ext cx="7777162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altLang="it-IT" sz="2800" i="1">
              <a:solidFill>
                <a:srgbClr val="FF0000"/>
              </a:solidFill>
              <a:effectLst/>
              <a:latin typeface="Times New Roman" pitchFamily="18" charset="0"/>
            </a:endParaRPr>
          </a:p>
          <a:p>
            <a:r>
              <a:rPr lang="it-IT" altLang="it-IT" sz="36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 il fuoco d'Amore riduce in cenere la messe della Ragione.</a:t>
            </a:r>
            <a:endParaRPr lang="pt-BR" altLang="it-IT" sz="3600" i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pt-BR" altLang="it-IT" sz="3600" i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321" name="Picture 33" descr="Immagine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549275"/>
            <a:ext cx="3314700" cy="3275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25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4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1" build="p" advAuto="6000"/>
      <p:bldP spid="12305" grpId="4" build="p" advAuto="4500"/>
    </p:bldLst>
  </p:timing>
</p:sld>
</file>

<file path=ppt/theme/theme1.xml><?xml version="1.0" encoding="utf-8"?>
<a:theme xmlns:a="http://schemas.openxmlformats.org/drawingml/2006/main" name="bor-BeGenerous">
  <a:themeElements>
    <a:clrScheme name="bor-BeGenero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or-BeGenerou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it-IT" sz="16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it-IT" sz="16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bor-BeGenero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-BeGenero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-BeGenero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-BeGenero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-BeGenero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-BeGenero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-BeGenero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-BeGenero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-BeGenero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-BeGenero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-BeGenero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-BeGenero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bor-BeGenerous</Template>
  <TotalTime>1804</TotalTime>
  <Words>1129</Words>
  <Application>Microsoft Office PowerPoint</Application>
  <PresentationFormat>Presentazione su schermo (4:3)</PresentationFormat>
  <Paragraphs>130</Paragraphs>
  <Slides>46</Slides>
  <Notes>46</Notes>
  <HiddenSlides>0</HiddenSlides>
  <MMClips>10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46</vt:i4>
      </vt:variant>
    </vt:vector>
  </HeadingPairs>
  <TitlesOfParts>
    <vt:vector size="49" baseType="lpstr">
      <vt:lpstr>Arial</vt:lpstr>
      <vt:lpstr>Times New Roman</vt:lpstr>
      <vt:lpstr>bor-BeGenerous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Pertanto i veli dell'io diabolico debbono essere bruciati dal fuoco dell'amore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Considera il sole: sebbene risplenda con uguale radiosità su tutte le cose, e, per ordine del Re della Manifestazione, conferisca luce a tutto il creato, pure, in ogni luogo , esso si manifesta e diffonde la sua luce in relazione alla capacità del luogo stesso. </vt:lpstr>
      <vt:lpstr>Presentazione standard di PowerPoint</vt:lpstr>
      <vt:lpstr>Presentazione standard di PowerPoint</vt:lpstr>
      <vt:lpstr>Presentazione standard di PowerPoint</vt:lpstr>
      <vt:lpstr> Nessun uomo lo ha mai conosciuto, nessun anima ha mai trovato il cammino che conduce al suo essere. Ogni gnostico si è smarrito nella valle della conoscenza di Lui; ogni santo si è perduto nel cercare di comprendere  la sua essenza.</vt:lpstr>
      <vt:lpstr>Presentazione standard di PowerPoint</vt:lpstr>
      <vt:lpstr>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Come può un ragno catturar la Fenice?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 Questo è il piano nel quale le molteplicità di tutte le cose sono nel viandante distrutte, e all’orizzonte dell’Eternità il Volto divino si leva dalle tenebre, e il significato del versetto: “ E tutto quel che di vago sulla terra perisce, e solo resta il volto del Signore…” è reso evidente………. 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subject>Orações</dc:subject>
  <dc:creator>Maria</dc:creator>
  <cp:keywords>Bahai Players</cp:keywords>
  <cp:lastModifiedBy>Maria</cp:lastModifiedBy>
  <cp:revision>183</cp:revision>
  <dcterms:created xsi:type="dcterms:W3CDTF">2005-01-20T18:42:52Z</dcterms:created>
  <dcterms:modified xsi:type="dcterms:W3CDTF">2015-05-03T19:36:42Z</dcterms:modified>
  <cp:category>Meditação</cp:category>
</cp:coreProperties>
</file>